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7F3E9C9F_57CB85A9.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FE5633_872C1B24.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29"/>
  </p:notesMasterIdLst>
  <p:sldIdLst>
    <p:sldId id="2134809759" r:id="rId6"/>
    <p:sldId id="2147374469" r:id="rId7"/>
    <p:sldId id="2147374563" r:id="rId8"/>
    <p:sldId id="2147374634" r:id="rId9"/>
    <p:sldId id="2147374635" r:id="rId10"/>
    <p:sldId id="2147374636" r:id="rId11"/>
    <p:sldId id="2147374637" r:id="rId12"/>
    <p:sldId id="2147374648" r:id="rId13"/>
    <p:sldId id="2147374639" r:id="rId14"/>
    <p:sldId id="2147374640" r:id="rId15"/>
    <p:sldId id="2147374642" r:id="rId16"/>
    <p:sldId id="2147374643" r:id="rId17"/>
    <p:sldId id="2147374644" r:id="rId18"/>
    <p:sldId id="2147374645" r:id="rId19"/>
    <p:sldId id="2147374647" r:id="rId20"/>
    <p:sldId id="2147374649" r:id="rId21"/>
    <p:sldId id="2147374650" r:id="rId22"/>
    <p:sldId id="2147374651" r:id="rId23"/>
    <p:sldId id="2147374652" r:id="rId24"/>
    <p:sldId id="2147374653" r:id="rId25"/>
    <p:sldId id="2147374654" r:id="rId26"/>
    <p:sldId id="2147374655" r:id="rId27"/>
    <p:sldId id="214737461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26803-E399-1D0F-5724-A34B5BE1649E}" name="Eve Chalifour" initials="EC" userId="Eve Chalifour" providerId="None"/>
  <p188:author id="{62D7897E-DB2F-8805-D947-1B5A492041B1}" name="Edgar WABYONA" initials="EW" userId="S::edgar.wabyona@wfp.org::40e95b09-a028-454d-bf7e-c3d8cebbedca" providerId="AD"/>
  <p188:author id="{7B4011F6-C5B7-A759-CD9B-DB1275BEB093}" name="Eve CHALIFOUR" initials="" userId="S::eve.chalifour@wfp.org::8e56e94a-3985-474c-904d-6a41420def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000608"/>
    <a:srgbClr val="86B87A"/>
    <a:srgbClr val="FFFFFF"/>
    <a:srgbClr val="85B7DF"/>
    <a:srgbClr val="396B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46F37-FB6B-4923-A03A-E7942B41A5DA}" v="4" dt="2026-04-09T12:12:01.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372" y="3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 CHALIFOUR" userId="8e56e94a-3985-474c-904d-6a41420defc1" providerId="ADAL" clId="{22D2820B-C040-45E2-A556-8F663A2CFA6E}"/>
    <pc:docChg chg="undo custSel addSld delSld modSld delSection">
      <pc:chgData name="Eve CHALIFOUR" userId="8e56e94a-3985-474c-904d-6a41420defc1" providerId="ADAL" clId="{22D2820B-C040-45E2-A556-8F663A2CFA6E}" dt="2026-04-09T12:12:24.542" v="6557" actId="20577"/>
      <pc:docMkLst>
        <pc:docMk/>
      </pc:docMkLst>
      <pc:sldChg chg="modSp mod">
        <pc:chgData name="Eve CHALIFOUR" userId="8e56e94a-3985-474c-904d-6a41420defc1" providerId="ADAL" clId="{22D2820B-C040-45E2-A556-8F663A2CFA6E}" dt="2026-03-26T10:22:06.252" v="5490" actId="790"/>
        <pc:sldMkLst>
          <pc:docMk/>
          <pc:sldMk cId="1472955817" sldId="2134809759"/>
        </pc:sldMkLst>
        <pc:spChg chg="mod">
          <ac:chgData name="Eve CHALIFOUR" userId="8e56e94a-3985-474c-904d-6a41420defc1" providerId="ADAL" clId="{22D2820B-C040-45E2-A556-8F663A2CFA6E}" dt="2026-03-26T10:22:06.252" v="5490" actId="790"/>
          <ac:spMkLst>
            <pc:docMk/>
            <pc:sldMk cId="1472955817" sldId="2134809759"/>
            <ac:spMk id="4" creationId="{06850EFC-267A-A994-696A-390576797B2E}"/>
          </ac:spMkLst>
        </pc:spChg>
        <pc:spChg chg="mod">
          <ac:chgData name="Eve CHALIFOUR" userId="8e56e94a-3985-474c-904d-6a41420defc1" providerId="ADAL" clId="{22D2820B-C040-45E2-A556-8F663A2CFA6E}" dt="2026-03-26T10:22:06.252" v="5490" actId="790"/>
          <ac:spMkLst>
            <pc:docMk/>
            <pc:sldMk cId="1472955817" sldId="2134809759"/>
            <ac:spMk id="9" creationId="{1A015D9C-C9D3-D64F-ADA5-742B12AEEA7C}"/>
          </ac:spMkLst>
        </pc:spChg>
        <pc:spChg chg="mod">
          <ac:chgData name="Eve CHALIFOUR" userId="8e56e94a-3985-474c-904d-6a41420defc1" providerId="ADAL" clId="{22D2820B-C040-45E2-A556-8F663A2CFA6E}" dt="2026-03-26T10:22:06.252" v="5490" actId="790"/>
          <ac:spMkLst>
            <pc:docMk/>
            <pc:sldMk cId="1472955817" sldId="2134809759"/>
            <ac:spMk id="12" creationId="{52D83F10-A12A-DC43-92D2-9708578359F6}"/>
          </ac:spMkLst>
        </pc:spChg>
      </pc:sldChg>
      <pc:sldChg chg="modSp add mod">
        <pc:chgData name="Eve CHALIFOUR" userId="8e56e94a-3985-474c-904d-6a41420defc1" providerId="ADAL" clId="{22D2820B-C040-45E2-A556-8F663A2CFA6E}" dt="2026-04-09T12:12:24.542" v="6557" actId="20577"/>
        <pc:sldMkLst>
          <pc:docMk/>
          <pc:sldMk cId="2099084629" sldId="2147374469"/>
        </pc:sldMkLst>
        <pc:spChg chg="mod">
          <ac:chgData name="Eve CHALIFOUR" userId="8e56e94a-3985-474c-904d-6a41420defc1" providerId="ADAL" clId="{22D2820B-C040-45E2-A556-8F663A2CFA6E}" dt="2026-04-09T12:12:24.542" v="6557" actId="20577"/>
          <ac:spMkLst>
            <pc:docMk/>
            <pc:sldMk cId="2099084629" sldId="2147374469"/>
            <ac:spMk id="4" creationId="{8B292E9B-435E-A60E-6437-62AA8194E828}"/>
          </ac:spMkLst>
        </pc:spChg>
      </pc:sldChg>
      <pc:sldChg chg="modSp add del mod">
        <pc:chgData name="Eve CHALIFOUR" userId="8e56e94a-3985-474c-904d-6a41420defc1" providerId="ADAL" clId="{22D2820B-C040-45E2-A556-8F663A2CFA6E}" dt="2026-04-09T12:12:19.928" v="6549" actId="47"/>
        <pc:sldMkLst>
          <pc:docMk/>
          <pc:sldMk cId="2621646346" sldId="2147374476"/>
        </pc:sldMkLst>
        <pc:spChg chg="mod">
          <ac:chgData name="Eve CHALIFOUR" userId="8e56e94a-3985-474c-904d-6a41420defc1" providerId="ADAL" clId="{22D2820B-C040-45E2-A556-8F663A2CFA6E}" dt="2026-04-09T12:12:18.763" v="6548" actId="20577"/>
          <ac:spMkLst>
            <pc:docMk/>
            <pc:sldMk cId="2621646346" sldId="2147374476"/>
            <ac:spMk id="4" creationId="{E145C47D-58AB-A5F2-5DDE-C1426587F232}"/>
          </ac:spMkLst>
        </pc:spChg>
      </pc:sldChg>
      <pc:sldChg chg="delSp modSp mod">
        <pc:chgData name="Eve CHALIFOUR" userId="8e56e94a-3985-474c-904d-6a41420defc1" providerId="ADAL" clId="{22D2820B-C040-45E2-A556-8F663A2CFA6E}" dt="2026-03-26T10:22:06.252" v="5490" actId="790"/>
        <pc:sldMkLst>
          <pc:docMk/>
          <pc:sldMk cId="3542126294" sldId="2147374563"/>
        </pc:sldMkLst>
        <pc:spChg chg="mod">
          <ac:chgData name="Eve CHALIFOUR" userId="8e56e94a-3985-474c-904d-6a41420defc1" providerId="ADAL" clId="{22D2820B-C040-45E2-A556-8F663A2CFA6E}" dt="2026-03-26T10:22:06.252" v="5490" actId="790"/>
          <ac:spMkLst>
            <pc:docMk/>
            <pc:sldMk cId="3542126294" sldId="2147374563"/>
            <ac:spMk id="4" creationId="{1E683C55-AB3A-14E7-0AF0-4ADD9F048B90}"/>
          </ac:spMkLst>
        </pc:spChg>
        <pc:spChg chg="mod">
          <ac:chgData name="Eve CHALIFOUR" userId="8e56e94a-3985-474c-904d-6a41420defc1" providerId="ADAL" clId="{22D2820B-C040-45E2-A556-8F663A2CFA6E}" dt="2026-03-26T10:22:06.252" v="5490" actId="790"/>
          <ac:spMkLst>
            <pc:docMk/>
            <pc:sldMk cId="3542126294" sldId="2147374563"/>
            <ac:spMk id="5" creationId="{06B0D430-DDFB-2794-92BB-E6BE0E1CB074}"/>
          </ac:spMkLst>
        </pc:spChg>
        <pc:spChg chg="mod">
          <ac:chgData name="Eve CHALIFOUR" userId="8e56e94a-3985-474c-904d-6a41420defc1" providerId="ADAL" clId="{22D2820B-C040-45E2-A556-8F663A2CFA6E}" dt="2026-03-26T10:04:38.500" v="3194" actId="20577"/>
          <ac:spMkLst>
            <pc:docMk/>
            <pc:sldMk cId="3542126294" sldId="2147374563"/>
            <ac:spMk id="55" creationId="{2ACB036D-1F6A-CB76-96C3-E729D5205354}"/>
          </ac:spMkLst>
        </pc:spChg>
        <pc:spChg chg="mod">
          <ac:chgData name="Eve CHALIFOUR" userId="8e56e94a-3985-474c-904d-6a41420defc1" providerId="ADAL" clId="{22D2820B-C040-45E2-A556-8F663A2CFA6E}" dt="2026-03-26T10:22:06.252" v="5490" actId="790"/>
          <ac:spMkLst>
            <pc:docMk/>
            <pc:sldMk cId="3542126294" sldId="2147374563"/>
            <ac:spMk id="56" creationId="{31E8272C-463F-A022-D2CF-4DC714F8F51A}"/>
          </ac:spMkLst>
        </pc:spChg>
        <pc:spChg chg="mod">
          <ac:chgData name="Eve CHALIFOUR" userId="8e56e94a-3985-474c-904d-6a41420defc1" providerId="ADAL" clId="{22D2820B-C040-45E2-A556-8F663A2CFA6E}" dt="2026-03-26T10:22:06.252" v="5490" actId="790"/>
          <ac:spMkLst>
            <pc:docMk/>
            <pc:sldMk cId="3542126294" sldId="2147374563"/>
            <ac:spMk id="108" creationId="{95194DEA-02DC-5601-5397-4D11D5EED5D1}"/>
          </ac:spMkLst>
        </pc:spChg>
        <pc:spChg chg="mod">
          <ac:chgData name="Eve CHALIFOUR" userId="8e56e94a-3985-474c-904d-6a41420defc1" providerId="ADAL" clId="{22D2820B-C040-45E2-A556-8F663A2CFA6E}" dt="2026-03-26T10:22:06.252" v="5490" actId="790"/>
          <ac:spMkLst>
            <pc:docMk/>
            <pc:sldMk cId="3542126294" sldId="2147374563"/>
            <ac:spMk id="110" creationId="{0104CAF6-70FA-E3A0-AE93-BDD721CBC9DD}"/>
          </ac:spMkLst>
        </pc:spChg>
        <pc:spChg chg="mod">
          <ac:chgData name="Eve CHALIFOUR" userId="8e56e94a-3985-474c-904d-6a41420defc1" providerId="ADAL" clId="{22D2820B-C040-45E2-A556-8F663A2CFA6E}" dt="2026-03-26T10:22:06.252" v="5490" actId="790"/>
          <ac:spMkLst>
            <pc:docMk/>
            <pc:sldMk cId="3542126294" sldId="2147374563"/>
            <ac:spMk id="111" creationId="{B2868680-D8DB-6FC4-9F27-B28CE08565A7}"/>
          </ac:spMkLst>
        </pc:spChg>
        <pc:spChg chg="mod">
          <ac:chgData name="Eve CHALIFOUR" userId="8e56e94a-3985-474c-904d-6a41420defc1" providerId="ADAL" clId="{22D2820B-C040-45E2-A556-8F663A2CFA6E}" dt="2026-03-26T10:22:06.252" v="5490" actId="790"/>
          <ac:spMkLst>
            <pc:docMk/>
            <pc:sldMk cId="3542126294" sldId="2147374563"/>
            <ac:spMk id="112" creationId="{B7E0CC54-9D7E-9454-A589-1F8133326880}"/>
          </ac:spMkLst>
        </pc:spChg>
        <pc:spChg chg="mod">
          <ac:chgData name="Eve CHALIFOUR" userId="8e56e94a-3985-474c-904d-6a41420defc1" providerId="ADAL" clId="{22D2820B-C040-45E2-A556-8F663A2CFA6E}" dt="2026-03-26T10:22:06.252" v="5490" actId="790"/>
          <ac:spMkLst>
            <pc:docMk/>
            <pc:sldMk cId="3542126294" sldId="2147374563"/>
            <ac:spMk id="113" creationId="{9F085FCA-1621-65B8-CC60-624B5DF7651F}"/>
          </ac:spMkLst>
        </pc:spChg>
        <pc:spChg chg="mod">
          <ac:chgData name="Eve CHALIFOUR" userId="8e56e94a-3985-474c-904d-6a41420defc1" providerId="ADAL" clId="{22D2820B-C040-45E2-A556-8F663A2CFA6E}" dt="2026-03-26T10:22:06.252" v="5490" actId="790"/>
          <ac:spMkLst>
            <pc:docMk/>
            <pc:sldMk cId="3542126294" sldId="2147374563"/>
            <ac:spMk id="118" creationId="{2BAD25A2-11CC-4AC4-FA79-A85BC553C78E}"/>
          </ac:spMkLst>
        </pc:spChg>
        <pc:spChg chg="mod">
          <ac:chgData name="Eve CHALIFOUR" userId="8e56e94a-3985-474c-904d-6a41420defc1" providerId="ADAL" clId="{22D2820B-C040-45E2-A556-8F663A2CFA6E}" dt="2026-03-26T10:22:06.252" v="5490" actId="790"/>
          <ac:spMkLst>
            <pc:docMk/>
            <pc:sldMk cId="3542126294" sldId="2147374563"/>
            <ac:spMk id="120" creationId="{6557FCA1-D67E-F353-DE2C-666C417E20CB}"/>
          </ac:spMkLst>
        </pc:spChg>
      </pc:sldChg>
      <pc:sldChg chg="addSp modSp mod">
        <pc:chgData name="Eve CHALIFOUR" userId="8e56e94a-3985-474c-904d-6a41420defc1" providerId="ADAL" clId="{22D2820B-C040-45E2-A556-8F663A2CFA6E}" dt="2026-03-26T10:22:06.252" v="5490" actId="790"/>
        <pc:sldMkLst>
          <pc:docMk/>
          <pc:sldMk cId="299131044" sldId="2147374615"/>
        </pc:sldMkLst>
        <pc:spChg chg="mod">
          <ac:chgData name="Eve CHALIFOUR" userId="8e56e94a-3985-474c-904d-6a41420defc1" providerId="ADAL" clId="{22D2820B-C040-45E2-A556-8F663A2CFA6E}" dt="2026-03-26T10:22:06.252" v="5490" actId="790"/>
          <ac:spMkLst>
            <pc:docMk/>
            <pc:sldMk cId="299131044" sldId="2147374615"/>
            <ac:spMk id="4" creationId="{2B16C8C7-3EA8-D3EF-3E0E-B6066F8F87D7}"/>
          </ac:spMkLst>
        </pc:spChg>
        <pc:spChg chg="mod">
          <ac:chgData name="Eve CHALIFOUR" userId="8e56e94a-3985-474c-904d-6a41420defc1" providerId="ADAL" clId="{22D2820B-C040-45E2-A556-8F663A2CFA6E}" dt="2026-03-26T10:22:06.252" v="5490" actId="790"/>
          <ac:spMkLst>
            <pc:docMk/>
            <pc:sldMk cId="299131044" sldId="2147374615"/>
            <ac:spMk id="5" creationId="{D7E09CAB-61C0-DDF2-80A3-C80A336FD8FA}"/>
          </ac:spMkLst>
        </pc:spChg>
        <pc:spChg chg="mod">
          <ac:chgData name="Eve CHALIFOUR" userId="8e56e94a-3985-474c-904d-6a41420defc1" providerId="ADAL" clId="{22D2820B-C040-45E2-A556-8F663A2CFA6E}" dt="2026-03-26T10:22:06.252" v="5490" actId="790"/>
          <ac:spMkLst>
            <pc:docMk/>
            <pc:sldMk cId="299131044" sldId="2147374615"/>
            <ac:spMk id="7" creationId="{257AF2B7-7C28-5575-2054-947AF03CB566}"/>
          </ac:spMkLst>
        </pc:spChg>
        <pc:spChg chg="mod">
          <ac:chgData name="Eve CHALIFOUR" userId="8e56e94a-3985-474c-904d-6a41420defc1" providerId="ADAL" clId="{22D2820B-C040-45E2-A556-8F663A2CFA6E}" dt="2026-03-26T10:22:06.252" v="5490" actId="790"/>
          <ac:spMkLst>
            <pc:docMk/>
            <pc:sldMk cId="299131044" sldId="2147374615"/>
            <ac:spMk id="14" creationId="{3FFD67CA-7F38-EBE7-5CB6-F0CB69AA0B04}"/>
          </ac:spMkLst>
        </pc:spChg>
        <pc:spChg chg="mod">
          <ac:chgData name="Eve CHALIFOUR" userId="8e56e94a-3985-474c-904d-6a41420defc1" providerId="ADAL" clId="{22D2820B-C040-45E2-A556-8F663A2CFA6E}" dt="2026-03-26T10:22:06.252" v="5490" actId="790"/>
          <ac:spMkLst>
            <pc:docMk/>
            <pc:sldMk cId="299131044" sldId="2147374615"/>
            <ac:spMk id="15" creationId="{B8B8229F-963F-5F1F-277B-97C86EC6B631}"/>
          </ac:spMkLst>
        </pc:spChg>
        <pc:graphicFrameChg chg="add mod modGraphic">
          <ac:chgData name="Eve CHALIFOUR" userId="8e56e94a-3985-474c-904d-6a41420defc1" providerId="ADAL" clId="{22D2820B-C040-45E2-A556-8F663A2CFA6E}" dt="2026-03-26T10:22:06.252" v="5490" actId="790"/>
          <ac:graphicFrameMkLst>
            <pc:docMk/>
            <pc:sldMk cId="299131044" sldId="2147374615"/>
            <ac:graphicFrameMk id="2" creationId="{AAB97948-4C79-B7D8-D381-1C990D03594D}"/>
          </ac:graphicFrameMkLst>
        </pc:graphicFrameChg>
        <pc:graphicFrameChg chg="modGraphic">
          <ac:chgData name="Eve CHALIFOUR" userId="8e56e94a-3985-474c-904d-6a41420defc1" providerId="ADAL" clId="{22D2820B-C040-45E2-A556-8F663A2CFA6E}" dt="2026-03-26T10:22:06.252" v="5490" actId="790"/>
          <ac:graphicFrameMkLst>
            <pc:docMk/>
            <pc:sldMk cId="299131044" sldId="2147374615"/>
            <ac:graphicFrameMk id="3" creationId="{C271B0B0-A9D1-D4E8-0F58-8EB7D3EE925D}"/>
          </ac:graphicFrameMkLst>
        </pc:graphicFrameChg>
      </pc:sldChg>
      <pc:sldChg chg="delSp modSp mod">
        <pc:chgData name="Eve CHALIFOUR" userId="8e56e94a-3985-474c-904d-6a41420defc1" providerId="ADAL" clId="{22D2820B-C040-45E2-A556-8F663A2CFA6E}" dt="2026-03-26T10:22:06.252" v="5490" actId="790"/>
        <pc:sldMkLst>
          <pc:docMk/>
          <pc:sldMk cId="354658741" sldId="2147374634"/>
        </pc:sldMkLst>
        <pc:spChg chg="mod">
          <ac:chgData name="Eve CHALIFOUR" userId="8e56e94a-3985-474c-904d-6a41420defc1" providerId="ADAL" clId="{22D2820B-C040-45E2-A556-8F663A2CFA6E}" dt="2026-03-26T10:22:06.252" v="5490" actId="790"/>
          <ac:spMkLst>
            <pc:docMk/>
            <pc:sldMk cId="354658741" sldId="2147374634"/>
            <ac:spMk id="2" creationId="{516FBD11-E756-42E3-3439-83A708E46A02}"/>
          </ac:spMkLst>
        </pc:spChg>
        <pc:spChg chg="mod">
          <ac:chgData name="Eve CHALIFOUR" userId="8e56e94a-3985-474c-904d-6a41420defc1" providerId="ADAL" clId="{22D2820B-C040-45E2-A556-8F663A2CFA6E}" dt="2026-03-26T10:22:06.252" v="5490" actId="790"/>
          <ac:spMkLst>
            <pc:docMk/>
            <pc:sldMk cId="354658741" sldId="2147374634"/>
            <ac:spMk id="9" creationId="{C1CDDB52-A054-5AD2-CD95-ABE6A125E933}"/>
          </ac:spMkLst>
        </pc:spChg>
        <pc:spChg chg="mod">
          <ac:chgData name="Eve CHALIFOUR" userId="8e56e94a-3985-474c-904d-6a41420defc1" providerId="ADAL" clId="{22D2820B-C040-45E2-A556-8F663A2CFA6E}" dt="2026-03-26T10:22:06.252" v="5490" actId="790"/>
          <ac:spMkLst>
            <pc:docMk/>
            <pc:sldMk cId="354658741" sldId="2147374634"/>
            <ac:spMk id="48" creationId="{830196D8-C2B9-B7A2-0BAF-2A7E0C236F2F}"/>
          </ac:spMkLst>
        </pc:spChg>
        <pc:spChg chg="mod">
          <ac:chgData name="Eve CHALIFOUR" userId="8e56e94a-3985-474c-904d-6a41420defc1" providerId="ADAL" clId="{22D2820B-C040-45E2-A556-8F663A2CFA6E}" dt="2026-03-26T10:22:06.252" v="5490" actId="790"/>
          <ac:spMkLst>
            <pc:docMk/>
            <pc:sldMk cId="354658741" sldId="2147374634"/>
            <ac:spMk id="50" creationId="{914EF0BE-90CE-FAAD-45AA-5C7E8F43B386}"/>
          </ac:spMkLst>
        </pc:spChg>
        <pc:spChg chg="mod">
          <ac:chgData name="Eve CHALIFOUR" userId="8e56e94a-3985-474c-904d-6a41420defc1" providerId="ADAL" clId="{22D2820B-C040-45E2-A556-8F663A2CFA6E}" dt="2026-03-26T10:22:06.252" v="5490" actId="790"/>
          <ac:spMkLst>
            <pc:docMk/>
            <pc:sldMk cId="354658741" sldId="2147374634"/>
            <ac:spMk id="107" creationId="{B102969E-056A-D692-D056-5AB5E9A8406C}"/>
          </ac:spMkLst>
        </pc:spChg>
        <pc:spChg chg="mod">
          <ac:chgData name="Eve CHALIFOUR" userId="8e56e94a-3985-474c-904d-6a41420defc1" providerId="ADAL" clId="{22D2820B-C040-45E2-A556-8F663A2CFA6E}" dt="2026-03-26T10:22:06.252" v="5490" actId="790"/>
          <ac:spMkLst>
            <pc:docMk/>
            <pc:sldMk cId="354658741" sldId="2147374634"/>
            <ac:spMk id="109" creationId="{6E17C45F-1B3F-B51F-C9B3-F271C0A17BA5}"/>
          </ac:spMkLst>
        </pc:spChg>
      </pc:sldChg>
      <pc:sldChg chg="delSp modSp mod">
        <pc:chgData name="Eve CHALIFOUR" userId="8e56e94a-3985-474c-904d-6a41420defc1" providerId="ADAL" clId="{22D2820B-C040-45E2-A556-8F663A2CFA6E}" dt="2026-03-26T10:22:06.252" v="5490" actId="790"/>
        <pc:sldMkLst>
          <pc:docMk/>
          <pc:sldMk cId="2350458329" sldId="2147374635"/>
        </pc:sldMkLst>
        <pc:spChg chg="mod">
          <ac:chgData name="Eve CHALIFOUR" userId="8e56e94a-3985-474c-904d-6a41420defc1" providerId="ADAL" clId="{22D2820B-C040-45E2-A556-8F663A2CFA6E}" dt="2026-03-26T10:22:06.252" v="5490" actId="790"/>
          <ac:spMkLst>
            <pc:docMk/>
            <pc:sldMk cId="2350458329" sldId="2147374635"/>
            <ac:spMk id="2" creationId="{9453FA2F-9E7D-AE9F-8789-D20453B02E32}"/>
          </ac:spMkLst>
        </pc:spChg>
        <pc:spChg chg="mod">
          <ac:chgData name="Eve CHALIFOUR" userId="8e56e94a-3985-474c-904d-6a41420defc1" providerId="ADAL" clId="{22D2820B-C040-45E2-A556-8F663A2CFA6E}" dt="2026-03-26T10:22:06.252" v="5490" actId="790"/>
          <ac:spMkLst>
            <pc:docMk/>
            <pc:sldMk cId="2350458329" sldId="2147374635"/>
            <ac:spMk id="9" creationId="{6B961B19-4A75-B751-AC45-1C2847B2E391}"/>
          </ac:spMkLst>
        </pc:spChg>
        <pc:spChg chg="mod">
          <ac:chgData name="Eve CHALIFOUR" userId="8e56e94a-3985-474c-904d-6a41420defc1" providerId="ADAL" clId="{22D2820B-C040-45E2-A556-8F663A2CFA6E}" dt="2026-03-26T10:22:06.252" v="5490" actId="790"/>
          <ac:spMkLst>
            <pc:docMk/>
            <pc:sldMk cId="2350458329" sldId="2147374635"/>
            <ac:spMk id="48" creationId="{E1058510-8896-FC54-2960-303EAC05BB3B}"/>
          </ac:spMkLst>
        </pc:spChg>
        <pc:spChg chg="mod">
          <ac:chgData name="Eve CHALIFOUR" userId="8e56e94a-3985-474c-904d-6a41420defc1" providerId="ADAL" clId="{22D2820B-C040-45E2-A556-8F663A2CFA6E}" dt="2026-03-26T10:22:06.252" v="5490" actId="790"/>
          <ac:spMkLst>
            <pc:docMk/>
            <pc:sldMk cId="2350458329" sldId="2147374635"/>
            <ac:spMk id="50" creationId="{C0B454DC-60B2-DE7B-2A13-C5458BCE8435}"/>
          </ac:spMkLst>
        </pc:spChg>
        <pc:spChg chg="mod">
          <ac:chgData name="Eve CHALIFOUR" userId="8e56e94a-3985-474c-904d-6a41420defc1" providerId="ADAL" clId="{22D2820B-C040-45E2-A556-8F663A2CFA6E}" dt="2026-03-26T10:22:06.252" v="5490" actId="790"/>
          <ac:spMkLst>
            <pc:docMk/>
            <pc:sldMk cId="2350458329" sldId="2147374635"/>
            <ac:spMk id="107" creationId="{037E467E-9995-52DC-C9CE-639193175ED4}"/>
          </ac:spMkLst>
        </pc:spChg>
        <pc:spChg chg="mod">
          <ac:chgData name="Eve CHALIFOUR" userId="8e56e94a-3985-474c-904d-6a41420defc1" providerId="ADAL" clId="{22D2820B-C040-45E2-A556-8F663A2CFA6E}" dt="2026-03-26T10:22:06.252" v="5490" actId="790"/>
          <ac:spMkLst>
            <pc:docMk/>
            <pc:sldMk cId="2350458329" sldId="2147374635"/>
            <ac:spMk id="109" creationId="{F36DD8F6-F296-DEAE-576A-4F63D3F43E04}"/>
          </ac:spMkLst>
        </pc:spChg>
      </pc:sldChg>
      <pc:sldChg chg="delSp modSp mod">
        <pc:chgData name="Eve CHALIFOUR" userId="8e56e94a-3985-474c-904d-6a41420defc1" providerId="ADAL" clId="{22D2820B-C040-45E2-A556-8F663A2CFA6E}" dt="2026-03-26T10:22:06.252" v="5490" actId="790"/>
        <pc:sldMkLst>
          <pc:docMk/>
          <pc:sldMk cId="4258292544" sldId="2147374636"/>
        </pc:sldMkLst>
        <pc:spChg chg="mod">
          <ac:chgData name="Eve CHALIFOUR" userId="8e56e94a-3985-474c-904d-6a41420defc1" providerId="ADAL" clId="{22D2820B-C040-45E2-A556-8F663A2CFA6E}" dt="2026-03-26T10:22:06.252" v="5490" actId="790"/>
          <ac:spMkLst>
            <pc:docMk/>
            <pc:sldMk cId="4258292544" sldId="2147374636"/>
            <ac:spMk id="2" creationId="{82EE093D-DC91-17C8-4020-A239A59E0A56}"/>
          </ac:spMkLst>
        </pc:spChg>
        <pc:spChg chg="mod">
          <ac:chgData name="Eve CHALIFOUR" userId="8e56e94a-3985-474c-904d-6a41420defc1" providerId="ADAL" clId="{22D2820B-C040-45E2-A556-8F663A2CFA6E}" dt="2026-03-26T10:22:06.252" v="5490" actId="790"/>
          <ac:spMkLst>
            <pc:docMk/>
            <pc:sldMk cId="4258292544" sldId="2147374636"/>
            <ac:spMk id="9" creationId="{D667EF42-E404-ECA3-21FF-A974D365A1A9}"/>
          </ac:spMkLst>
        </pc:spChg>
        <pc:spChg chg="mod">
          <ac:chgData name="Eve CHALIFOUR" userId="8e56e94a-3985-474c-904d-6a41420defc1" providerId="ADAL" clId="{22D2820B-C040-45E2-A556-8F663A2CFA6E}" dt="2026-03-26T10:22:06.252" v="5490" actId="790"/>
          <ac:spMkLst>
            <pc:docMk/>
            <pc:sldMk cId="4258292544" sldId="2147374636"/>
            <ac:spMk id="48" creationId="{790DB516-C12D-7210-355A-DA3CBAE32840}"/>
          </ac:spMkLst>
        </pc:spChg>
        <pc:spChg chg="mod">
          <ac:chgData name="Eve CHALIFOUR" userId="8e56e94a-3985-474c-904d-6a41420defc1" providerId="ADAL" clId="{22D2820B-C040-45E2-A556-8F663A2CFA6E}" dt="2026-03-26T10:22:06.252" v="5490" actId="790"/>
          <ac:spMkLst>
            <pc:docMk/>
            <pc:sldMk cId="4258292544" sldId="2147374636"/>
            <ac:spMk id="50" creationId="{8C95B459-1953-88D3-5112-79AFC074CF0F}"/>
          </ac:spMkLst>
        </pc:spChg>
        <pc:spChg chg="mod">
          <ac:chgData name="Eve CHALIFOUR" userId="8e56e94a-3985-474c-904d-6a41420defc1" providerId="ADAL" clId="{22D2820B-C040-45E2-A556-8F663A2CFA6E}" dt="2026-03-26T10:22:06.252" v="5490" actId="790"/>
          <ac:spMkLst>
            <pc:docMk/>
            <pc:sldMk cId="4258292544" sldId="2147374636"/>
            <ac:spMk id="107" creationId="{AA81B962-CDFD-1CB0-9470-6D2B14482DE1}"/>
          </ac:spMkLst>
        </pc:spChg>
        <pc:spChg chg="mod">
          <ac:chgData name="Eve CHALIFOUR" userId="8e56e94a-3985-474c-904d-6a41420defc1" providerId="ADAL" clId="{22D2820B-C040-45E2-A556-8F663A2CFA6E}" dt="2026-03-26T10:22:06.252" v="5490" actId="790"/>
          <ac:spMkLst>
            <pc:docMk/>
            <pc:sldMk cId="4258292544" sldId="2147374636"/>
            <ac:spMk id="109" creationId="{9E251306-1352-8F67-D3F4-05E828934EB6}"/>
          </ac:spMkLst>
        </pc:spChg>
      </pc:sldChg>
      <pc:sldChg chg="delSp modSp mod">
        <pc:chgData name="Eve CHALIFOUR" userId="8e56e94a-3985-474c-904d-6a41420defc1" providerId="ADAL" clId="{22D2820B-C040-45E2-A556-8F663A2CFA6E}" dt="2026-03-26T10:24:06.562" v="5754" actId="20577"/>
        <pc:sldMkLst>
          <pc:docMk/>
          <pc:sldMk cId="1429910320" sldId="2147374637"/>
        </pc:sldMkLst>
        <pc:spChg chg="mod">
          <ac:chgData name="Eve CHALIFOUR" userId="8e56e94a-3985-474c-904d-6a41420defc1" providerId="ADAL" clId="{22D2820B-C040-45E2-A556-8F663A2CFA6E}" dt="2026-03-26T10:22:06.252" v="5490" actId="790"/>
          <ac:spMkLst>
            <pc:docMk/>
            <pc:sldMk cId="1429910320" sldId="2147374637"/>
            <ac:spMk id="2" creationId="{0965B47F-DE70-2A42-B126-5395211430F2}"/>
          </ac:spMkLst>
        </pc:spChg>
        <pc:spChg chg="mod">
          <ac:chgData name="Eve CHALIFOUR" userId="8e56e94a-3985-474c-904d-6a41420defc1" providerId="ADAL" clId="{22D2820B-C040-45E2-A556-8F663A2CFA6E}" dt="2026-03-26T10:22:06.252" v="5490" actId="790"/>
          <ac:spMkLst>
            <pc:docMk/>
            <pc:sldMk cId="1429910320" sldId="2147374637"/>
            <ac:spMk id="3" creationId="{5BA9138D-B5E6-6301-7E8E-C02C6C6BA4BB}"/>
          </ac:spMkLst>
        </pc:spChg>
        <pc:spChg chg="mod">
          <ac:chgData name="Eve CHALIFOUR" userId="8e56e94a-3985-474c-904d-6a41420defc1" providerId="ADAL" clId="{22D2820B-C040-45E2-A556-8F663A2CFA6E}" dt="2026-03-26T10:24:06.562" v="5754" actId="20577"/>
          <ac:spMkLst>
            <pc:docMk/>
            <pc:sldMk cId="1429910320" sldId="2147374637"/>
            <ac:spMk id="9" creationId="{681E6252-78DE-2B64-9E06-64921F9E25BB}"/>
          </ac:spMkLst>
        </pc:spChg>
        <pc:spChg chg="mod">
          <ac:chgData name="Eve CHALIFOUR" userId="8e56e94a-3985-474c-904d-6a41420defc1" providerId="ADAL" clId="{22D2820B-C040-45E2-A556-8F663A2CFA6E}" dt="2026-03-26T10:22:06.252" v="5490" actId="790"/>
          <ac:spMkLst>
            <pc:docMk/>
            <pc:sldMk cId="1429910320" sldId="2147374637"/>
            <ac:spMk id="48" creationId="{6D382BCC-4162-77F3-CFFA-468AD8039901}"/>
          </ac:spMkLst>
        </pc:spChg>
        <pc:spChg chg="mod">
          <ac:chgData name="Eve CHALIFOUR" userId="8e56e94a-3985-474c-904d-6a41420defc1" providerId="ADAL" clId="{22D2820B-C040-45E2-A556-8F663A2CFA6E}" dt="2026-03-26T10:22:06.252" v="5490" actId="790"/>
          <ac:spMkLst>
            <pc:docMk/>
            <pc:sldMk cId="1429910320" sldId="2147374637"/>
            <ac:spMk id="50" creationId="{223A01D0-578F-5A7C-243E-A48146BC1C6B}"/>
          </ac:spMkLst>
        </pc:spChg>
        <pc:spChg chg="mod">
          <ac:chgData name="Eve CHALIFOUR" userId="8e56e94a-3985-474c-904d-6a41420defc1" providerId="ADAL" clId="{22D2820B-C040-45E2-A556-8F663A2CFA6E}" dt="2026-03-26T10:22:06.252" v="5490" actId="790"/>
          <ac:spMkLst>
            <pc:docMk/>
            <pc:sldMk cId="1429910320" sldId="2147374637"/>
            <ac:spMk id="107" creationId="{EA896F53-2F58-AEF2-21F0-C3F6C2020913}"/>
          </ac:spMkLst>
        </pc:spChg>
      </pc:sldChg>
      <pc:sldChg chg="modSp mod">
        <pc:chgData name="Eve CHALIFOUR" userId="8e56e94a-3985-474c-904d-6a41420defc1" providerId="ADAL" clId="{22D2820B-C040-45E2-A556-8F663A2CFA6E}" dt="2026-03-26T10:22:06.252" v="5490" actId="790"/>
        <pc:sldMkLst>
          <pc:docMk/>
          <pc:sldMk cId="1054223175" sldId="2147374639"/>
        </pc:sldMkLst>
        <pc:spChg chg="mod">
          <ac:chgData name="Eve CHALIFOUR" userId="8e56e94a-3985-474c-904d-6a41420defc1" providerId="ADAL" clId="{22D2820B-C040-45E2-A556-8F663A2CFA6E}" dt="2026-03-26T10:22:06.252" v="5490" actId="790"/>
          <ac:spMkLst>
            <pc:docMk/>
            <pc:sldMk cId="1054223175" sldId="2147374639"/>
            <ac:spMk id="2" creationId="{03AB094D-DC44-F08E-61DB-34BF2CECE9E0}"/>
          </ac:spMkLst>
        </pc:spChg>
        <pc:spChg chg="mod">
          <ac:chgData name="Eve CHALIFOUR" userId="8e56e94a-3985-474c-904d-6a41420defc1" providerId="ADAL" clId="{22D2820B-C040-45E2-A556-8F663A2CFA6E}" dt="2026-03-26T10:22:06.252" v="5490" actId="790"/>
          <ac:spMkLst>
            <pc:docMk/>
            <pc:sldMk cId="1054223175" sldId="2147374639"/>
            <ac:spMk id="3" creationId="{873A5E5E-0D41-4098-888A-E74464820B7A}"/>
          </ac:spMkLst>
        </pc:spChg>
        <pc:spChg chg="mod">
          <ac:chgData name="Eve CHALIFOUR" userId="8e56e94a-3985-474c-904d-6a41420defc1" providerId="ADAL" clId="{22D2820B-C040-45E2-A556-8F663A2CFA6E}" dt="2026-03-26T10:22:06.252" v="5490" actId="790"/>
          <ac:spMkLst>
            <pc:docMk/>
            <pc:sldMk cId="1054223175" sldId="2147374639"/>
            <ac:spMk id="7" creationId="{F10EF608-5CDB-063C-0C41-BEE789FAA4E7}"/>
          </ac:spMkLst>
        </pc:spChg>
        <pc:spChg chg="mod">
          <ac:chgData name="Eve CHALIFOUR" userId="8e56e94a-3985-474c-904d-6a41420defc1" providerId="ADAL" clId="{22D2820B-C040-45E2-A556-8F663A2CFA6E}" dt="2026-03-26T10:22:06.252" v="5490" actId="790"/>
          <ac:spMkLst>
            <pc:docMk/>
            <pc:sldMk cId="1054223175" sldId="2147374639"/>
            <ac:spMk id="9" creationId="{359BF014-3F38-BCEC-754D-74D04CDF1A4A}"/>
          </ac:spMkLst>
        </pc:spChg>
        <pc:spChg chg="mod">
          <ac:chgData name="Eve CHALIFOUR" userId="8e56e94a-3985-474c-904d-6a41420defc1" providerId="ADAL" clId="{22D2820B-C040-45E2-A556-8F663A2CFA6E}" dt="2026-03-26T10:22:06.252" v="5490" actId="790"/>
          <ac:spMkLst>
            <pc:docMk/>
            <pc:sldMk cId="1054223175" sldId="2147374639"/>
            <ac:spMk id="48" creationId="{9D6BF96B-5CEB-512E-2770-244170758253}"/>
          </ac:spMkLst>
        </pc:spChg>
        <pc:spChg chg="mod">
          <ac:chgData name="Eve CHALIFOUR" userId="8e56e94a-3985-474c-904d-6a41420defc1" providerId="ADAL" clId="{22D2820B-C040-45E2-A556-8F663A2CFA6E}" dt="2026-03-26T10:22:06.252" v="5490" actId="790"/>
          <ac:spMkLst>
            <pc:docMk/>
            <pc:sldMk cId="1054223175" sldId="2147374639"/>
            <ac:spMk id="50" creationId="{42E33577-24F4-8482-BF54-40E41336D9C7}"/>
          </ac:spMkLst>
        </pc:spChg>
        <pc:spChg chg="mod">
          <ac:chgData name="Eve CHALIFOUR" userId="8e56e94a-3985-474c-904d-6a41420defc1" providerId="ADAL" clId="{22D2820B-C040-45E2-A556-8F663A2CFA6E}" dt="2026-03-26T10:22:06.252" v="5490" actId="790"/>
          <ac:spMkLst>
            <pc:docMk/>
            <pc:sldMk cId="1054223175" sldId="2147374639"/>
            <ac:spMk id="107" creationId="{1AEA5103-D857-78D6-3276-30FFE5BF8699}"/>
          </ac:spMkLst>
        </pc:spChg>
      </pc:sldChg>
      <pc:sldChg chg="modSp mod">
        <pc:chgData name="Eve CHALIFOUR" userId="8e56e94a-3985-474c-904d-6a41420defc1" providerId="ADAL" clId="{22D2820B-C040-45E2-A556-8F663A2CFA6E}" dt="2026-03-26T10:22:06.252" v="5490" actId="790"/>
        <pc:sldMkLst>
          <pc:docMk/>
          <pc:sldMk cId="2215524887" sldId="2147374640"/>
        </pc:sldMkLst>
        <pc:spChg chg="mod">
          <ac:chgData name="Eve CHALIFOUR" userId="8e56e94a-3985-474c-904d-6a41420defc1" providerId="ADAL" clId="{22D2820B-C040-45E2-A556-8F663A2CFA6E}" dt="2026-03-26T10:22:06.252" v="5490" actId="790"/>
          <ac:spMkLst>
            <pc:docMk/>
            <pc:sldMk cId="2215524887" sldId="2147374640"/>
            <ac:spMk id="2" creationId="{2B1DDCFD-A299-63CD-4ACF-8BAAED27CA82}"/>
          </ac:spMkLst>
        </pc:spChg>
        <pc:spChg chg="mod">
          <ac:chgData name="Eve CHALIFOUR" userId="8e56e94a-3985-474c-904d-6a41420defc1" providerId="ADAL" clId="{22D2820B-C040-45E2-A556-8F663A2CFA6E}" dt="2026-03-26T10:22:06.252" v="5490" actId="790"/>
          <ac:spMkLst>
            <pc:docMk/>
            <pc:sldMk cId="2215524887" sldId="2147374640"/>
            <ac:spMk id="3" creationId="{C4D34A75-9437-B583-64EE-909B616BEB6D}"/>
          </ac:spMkLst>
        </pc:spChg>
        <pc:spChg chg="mod">
          <ac:chgData name="Eve CHALIFOUR" userId="8e56e94a-3985-474c-904d-6a41420defc1" providerId="ADAL" clId="{22D2820B-C040-45E2-A556-8F663A2CFA6E}" dt="2026-03-26T10:22:06.252" v="5490" actId="790"/>
          <ac:spMkLst>
            <pc:docMk/>
            <pc:sldMk cId="2215524887" sldId="2147374640"/>
            <ac:spMk id="7" creationId="{6BA487CA-4242-E3BB-D9D5-2847D37EE42D}"/>
          </ac:spMkLst>
        </pc:spChg>
        <pc:spChg chg="mod">
          <ac:chgData name="Eve CHALIFOUR" userId="8e56e94a-3985-474c-904d-6a41420defc1" providerId="ADAL" clId="{22D2820B-C040-45E2-A556-8F663A2CFA6E}" dt="2026-03-26T10:22:06.252" v="5490" actId="790"/>
          <ac:spMkLst>
            <pc:docMk/>
            <pc:sldMk cId="2215524887" sldId="2147374640"/>
            <ac:spMk id="9" creationId="{70C35AFB-4D38-D288-2FA0-9A652B569676}"/>
          </ac:spMkLst>
        </pc:spChg>
        <pc:spChg chg="mod">
          <ac:chgData name="Eve CHALIFOUR" userId="8e56e94a-3985-474c-904d-6a41420defc1" providerId="ADAL" clId="{22D2820B-C040-45E2-A556-8F663A2CFA6E}" dt="2026-03-26T10:22:06.252" v="5490" actId="790"/>
          <ac:spMkLst>
            <pc:docMk/>
            <pc:sldMk cId="2215524887" sldId="2147374640"/>
            <ac:spMk id="48" creationId="{56FE0795-5322-69DF-036C-EAE7247ACB40}"/>
          </ac:spMkLst>
        </pc:spChg>
        <pc:spChg chg="mod">
          <ac:chgData name="Eve CHALIFOUR" userId="8e56e94a-3985-474c-904d-6a41420defc1" providerId="ADAL" clId="{22D2820B-C040-45E2-A556-8F663A2CFA6E}" dt="2026-03-26T10:22:06.252" v="5490" actId="790"/>
          <ac:spMkLst>
            <pc:docMk/>
            <pc:sldMk cId="2215524887" sldId="2147374640"/>
            <ac:spMk id="50" creationId="{1A728449-7D03-8F7B-E2D9-F028DF484138}"/>
          </ac:spMkLst>
        </pc:spChg>
        <pc:spChg chg="mod">
          <ac:chgData name="Eve CHALIFOUR" userId="8e56e94a-3985-474c-904d-6a41420defc1" providerId="ADAL" clId="{22D2820B-C040-45E2-A556-8F663A2CFA6E}" dt="2026-03-26T10:22:06.252" v="5490" actId="790"/>
          <ac:spMkLst>
            <pc:docMk/>
            <pc:sldMk cId="2215524887" sldId="2147374640"/>
            <ac:spMk id="107" creationId="{C041ABA5-7561-EAD2-DF9D-860F3006C82E}"/>
          </ac:spMkLst>
        </pc:spChg>
      </pc:sldChg>
      <pc:sldChg chg="modSp mod">
        <pc:chgData name="Eve CHALIFOUR" userId="8e56e94a-3985-474c-904d-6a41420defc1" providerId="ADAL" clId="{22D2820B-C040-45E2-A556-8F663A2CFA6E}" dt="2026-03-26T10:22:06.252" v="5490" actId="790"/>
        <pc:sldMkLst>
          <pc:docMk/>
          <pc:sldMk cId="2670405786" sldId="2147374642"/>
        </pc:sldMkLst>
        <pc:spChg chg="mod">
          <ac:chgData name="Eve CHALIFOUR" userId="8e56e94a-3985-474c-904d-6a41420defc1" providerId="ADAL" clId="{22D2820B-C040-45E2-A556-8F663A2CFA6E}" dt="2026-03-26T10:22:06.252" v="5490" actId="790"/>
          <ac:spMkLst>
            <pc:docMk/>
            <pc:sldMk cId="2670405786" sldId="2147374642"/>
            <ac:spMk id="2" creationId="{91700A55-E51D-C736-2A73-57104B17E2CC}"/>
          </ac:spMkLst>
        </pc:spChg>
        <pc:spChg chg="mod">
          <ac:chgData name="Eve CHALIFOUR" userId="8e56e94a-3985-474c-904d-6a41420defc1" providerId="ADAL" clId="{22D2820B-C040-45E2-A556-8F663A2CFA6E}" dt="2026-03-26T10:22:06.252" v="5490" actId="790"/>
          <ac:spMkLst>
            <pc:docMk/>
            <pc:sldMk cId="2670405786" sldId="2147374642"/>
            <ac:spMk id="4" creationId="{5FBE2395-2D45-4815-6C0F-2E8CEDF2C3A6}"/>
          </ac:spMkLst>
        </pc:spChg>
        <pc:spChg chg="mod">
          <ac:chgData name="Eve CHALIFOUR" userId="8e56e94a-3985-474c-904d-6a41420defc1" providerId="ADAL" clId="{22D2820B-C040-45E2-A556-8F663A2CFA6E}" dt="2026-03-26T10:22:06.252" v="5490" actId="790"/>
          <ac:spMkLst>
            <pc:docMk/>
            <pc:sldMk cId="2670405786" sldId="2147374642"/>
            <ac:spMk id="7" creationId="{FE321ED8-95F8-6E30-B83C-0BDC98FE6B87}"/>
          </ac:spMkLst>
        </pc:spChg>
        <pc:spChg chg="mod">
          <ac:chgData name="Eve CHALIFOUR" userId="8e56e94a-3985-474c-904d-6a41420defc1" providerId="ADAL" clId="{22D2820B-C040-45E2-A556-8F663A2CFA6E}" dt="2026-03-26T10:22:06.252" v="5490" actId="790"/>
          <ac:spMkLst>
            <pc:docMk/>
            <pc:sldMk cId="2670405786" sldId="2147374642"/>
            <ac:spMk id="9" creationId="{2929EB6F-81A7-FA37-2194-7A93E8A856A2}"/>
          </ac:spMkLst>
        </pc:spChg>
        <pc:spChg chg="mod">
          <ac:chgData name="Eve CHALIFOUR" userId="8e56e94a-3985-474c-904d-6a41420defc1" providerId="ADAL" clId="{22D2820B-C040-45E2-A556-8F663A2CFA6E}" dt="2026-03-26T10:22:06.252" v="5490" actId="790"/>
          <ac:spMkLst>
            <pc:docMk/>
            <pc:sldMk cId="2670405786" sldId="2147374642"/>
            <ac:spMk id="48" creationId="{4D1ADF74-E5A4-406E-E1C3-B9689AC7ABD3}"/>
          </ac:spMkLst>
        </pc:spChg>
        <pc:spChg chg="mod">
          <ac:chgData name="Eve CHALIFOUR" userId="8e56e94a-3985-474c-904d-6a41420defc1" providerId="ADAL" clId="{22D2820B-C040-45E2-A556-8F663A2CFA6E}" dt="2026-03-26T10:22:06.252" v="5490" actId="790"/>
          <ac:spMkLst>
            <pc:docMk/>
            <pc:sldMk cId="2670405786" sldId="2147374642"/>
            <ac:spMk id="50" creationId="{3EEB543B-65E6-767F-7EF1-3454D42902A3}"/>
          </ac:spMkLst>
        </pc:spChg>
        <pc:spChg chg="mod">
          <ac:chgData name="Eve CHALIFOUR" userId="8e56e94a-3985-474c-904d-6a41420defc1" providerId="ADAL" clId="{22D2820B-C040-45E2-A556-8F663A2CFA6E}" dt="2026-03-26T10:22:06.252" v="5490" actId="790"/>
          <ac:spMkLst>
            <pc:docMk/>
            <pc:sldMk cId="2670405786" sldId="2147374642"/>
            <ac:spMk id="107" creationId="{2CC9EFA7-69DF-DD84-3902-71F920F3619A}"/>
          </ac:spMkLst>
        </pc:spChg>
      </pc:sldChg>
      <pc:sldChg chg="modSp mod">
        <pc:chgData name="Eve CHALIFOUR" userId="8e56e94a-3985-474c-904d-6a41420defc1" providerId="ADAL" clId="{22D2820B-C040-45E2-A556-8F663A2CFA6E}" dt="2026-03-26T10:22:06.252" v="5490" actId="790"/>
        <pc:sldMkLst>
          <pc:docMk/>
          <pc:sldMk cId="2267814692" sldId="2147374643"/>
        </pc:sldMkLst>
        <pc:spChg chg="mod">
          <ac:chgData name="Eve CHALIFOUR" userId="8e56e94a-3985-474c-904d-6a41420defc1" providerId="ADAL" clId="{22D2820B-C040-45E2-A556-8F663A2CFA6E}" dt="2026-03-26T10:22:06.252" v="5490" actId="790"/>
          <ac:spMkLst>
            <pc:docMk/>
            <pc:sldMk cId="2267814692" sldId="2147374643"/>
            <ac:spMk id="2" creationId="{5E42DAB8-02B7-2413-7F73-6C5E85482A67}"/>
          </ac:spMkLst>
        </pc:spChg>
        <pc:spChg chg="mod">
          <ac:chgData name="Eve CHALIFOUR" userId="8e56e94a-3985-474c-904d-6a41420defc1" providerId="ADAL" clId="{22D2820B-C040-45E2-A556-8F663A2CFA6E}" dt="2026-03-26T10:22:06.252" v="5490" actId="790"/>
          <ac:spMkLst>
            <pc:docMk/>
            <pc:sldMk cId="2267814692" sldId="2147374643"/>
            <ac:spMk id="4" creationId="{6C6E7453-993A-15C1-91A3-9E5A8B8CD7B8}"/>
          </ac:spMkLst>
        </pc:spChg>
        <pc:spChg chg="mod">
          <ac:chgData name="Eve CHALIFOUR" userId="8e56e94a-3985-474c-904d-6a41420defc1" providerId="ADAL" clId="{22D2820B-C040-45E2-A556-8F663A2CFA6E}" dt="2026-03-26T10:22:06.252" v="5490" actId="790"/>
          <ac:spMkLst>
            <pc:docMk/>
            <pc:sldMk cId="2267814692" sldId="2147374643"/>
            <ac:spMk id="7" creationId="{CFA772D9-FA7B-E621-4384-564C90E64166}"/>
          </ac:spMkLst>
        </pc:spChg>
        <pc:spChg chg="mod">
          <ac:chgData name="Eve CHALIFOUR" userId="8e56e94a-3985-474c-904d-6a41420defc1" providerId="ADAL" clId="{22D2820B-C040-45E2-A556-8F663A2CFA6E}" dt="2026-03-26T10:22:06.252" v="5490" actId="790"/>
          <ac:spMkLst>
            <pc:docMk/>
            <pc:sldMk cId="2267814692" sldId="2147374643"/>
            <ac:spMk id="9" creationId="{BB726A31-4317-4A7F-13BD-F0A84237E3D5}"/>
          </ac:spMkLst>
        </pc:spChg>
        <pc:spChg chg="mod">
          <ac:chgData name="Eve CHALIFOUR" userId="8e56e94a-3985-474c-904d-6a41420defc1" providerId="ADAL" clId="{22D2820B-C040-45E2-A556-8F663A2CFA6E}" dt="2026-03-26T10:22:06.252" v="5490" actId="790"/>
          <ac:spMkLst>
            <pc:docMk/>
            <pc:sldMk cId="2267814692" sldId="2147374643"/>
            <ac:spMk id="48" creationId="{1ADF9E83-BECA-F828-4E76-21E09B219D42}"/>
          </ac:spMkLst>
        </pc:spChg>
        <pc:spChg chg="mod">
          <ac:chgData name="Eve CHALIFOUR" userId="8e56e94a-3985-474c-904d-6a41420defc1" providerId="ADAL" clId="{22D2820B-C040-45E2-A556-8F663A2CFA6E}" dt="2026-03-26T10:22:06.252" v="5490" actId="790"/>
          <ac:spMkLst>
            <pc:docMk/>
            <pc:sldMk cId="2267814692" sldId="2147374643"/>
            <ac:spMk id="50" creationId="{3E003B4A-FA5D-D3DF-02E8-E57FD3CB5493}"/>
          </ac:spMkLst>
        </pc:spChg>
        <pc:spChg chg="mod">
          <ac:chgData name="Eve CHALIFOUR" userId="8e56e94a-3985-474c-904d-6a41420defc1" providerId="ADAL" clId="{22D2820B-C040-45E2-A556-8F663A2CFA6E}" dt="2026-03-26T10:22:06.252" v="5490" actId="790"/>
          <ac:spMkLst>
            <pc:docMk/>
            <pc:sldMk cId="2267814692" sldId="2147374643"/>
            <ac:spMk id="107" creationId="{D8D270F5-FD5C-0CFC-9552-9D0778829CAD}"/>
          </ac:spMkLst>
        </pc:spChg>
      </pc:sldChg>
      <pc:sldChg chg="modSp mod">
        <pc:chgData name="Eve CHALIFOUR" userId="8e56e94a-3985-474c-904d-6a41420defc1" providerId="ADAL" clId="{22D2820B-C040-45E2-A556-8F663A2CFA6E}" dt="2026-03-26T10:22:06.252" v="5490" actId="790"/>
        <pc:sldMkLst>
          <pc:docMk/>
          <pc:sldMk cId="1141908522" sldId="2147374644"/>
        </pc:sldMkLst>
        <pc:spChg chg="mod">
          <ac:chgData name="Eve CHALIFOUR" userId="8e56e94a-3985-474c-904d-6a41420defc1" providerId="ADAL" clId="{22D2820B-C040-45E2-A556-8F663A2CFA6E}" dt="2026-03-26T10:22:06.252" v="5490" actId="790"/>
          <ac:spMkLst>
            <pc:docMk/>
            <pc:sldMk cId="1141908522" sldId="2147374644"/>
            <ac:spMk id="2" creationId="{E69DEB34-40F8-BC1A-E884-AE890669F2C9}"/>
          </ac:spMkLst>
        </pc:spChg>
        <pc:spChg chg="mod">
          <ac:chgData name="Eve CHALIFOUR" userId="8e56e94a-3985-474c-904d-6a41420defc1" providerId="ADAL" clId="{22D2820B-C040-45E2-A556-8F663A2CFA6E}" dt="2026-03-26T10:22:06.252" v="5490" actId="790"/>
          <ac:spMkLst>
            <pc:docMk/>
            <pc:sldMk cId="1141908522" sldId="2147374644"/>
            <ac:spMk id="4" creationId="{5481DD59-5278-C174-77E1-CBA8DF9F0FFF}"/>
          </ac:spMkLst>
        </pc:spChg>
        <pc:spChg chg="mod">
          <ac:chgData name="Eve CHALIFOUR" userId="8e56e94a-3985-474c-904d-6a41420defc1" providerId="ADAL" clId="{22D2820B-C040-45E2-A556-8F663A2CFA6E}" dt="2026-03-26T10:22:06.252" v="5490" actId="790"/>
          <ac:spMkLst>
            <pc:docMk/>
            <pc:sldMk cId="1141908522" sldId="2147374644"/>
            <ac:spMk id="7" creationId="{054F0110-B9B9-4948-1C4D-CD7D01769A47}"/>
          </ac:spMkLst>
        </pc:spChg>
        <pc:spChg chg="mod">
          <ac:chgData name="Eve CHALIFOUR" userId="8e56e94a-3985-474c-904d-6a41420defc1" providerId="ADAL" clId="{22D2820B-C040-45E2-A556-8F663A2CFA6E}" dt="2026-03-26T10:22:06.252" v="5490" actId="790"/>
          <ac:spMkLst>
            <pc:docMk/>
            <pc:sldMk cId="1141908522" sldId="2147374644"/>
            <ac:spMk id="9" creationId="{12B13E88-95AB-D3B4-119D-1DB12686354D}"/>
          </ac:spMkLst>
        </pc:spChg>
        <pc:spChg chg="mod">
          <ac:chgData name="Eve CHALIFOUR" userId="8e56e94a-3985-474c-904d-6a41420defc1" providerId="ADAL" clId="{22D2820B-C040-45E2-A556-8F663A2CFA6E}" dt="2026-03-26T10:22:06.252" v="5490" actId="790"/>
          <ac:spMkLst>
            <pc:docMk/>
            <pc:sldMk cId="1141908522" sldId="2147374644"/>
            <ac:spMk id="48" creationId="{63E40739-7B55-3792-C825-EFA8D218B232}"/>
          </ac:spMkLst>
        </pc:spChg>
        <pc:spChg chg="mod">
          <ac:chgData name="Eve CHALIFOUR" userId="8e56e94a-3985-474c-904d-6a41420defc1" providerId="ADAL" clId="{22D2820B-C040-45E2-A556-8F663A2CFA6E}" dt="2026-03-26T10:22:06.252" v="5490" actId="790"/>
          <ac:spMkLst>
            <pc:docMk/>
            <pc:sldMk cId="1141908522" sldId="2147374644"/>
            <ac:spMk id="50" creationId="{BD0E5AAA-C38D-4BAE-881B-875828D961D8}"/>
          </ac:spMkLst>
        </pc:spChg>
        <pc:spChg chg="mod">
          <ac:chgData name="Eve CHALIFOUR" userId="8e56e94a-3985-474c-904d-6a41420defc1" providerId="ADAL" clId="{22D2820B-C040-45E2-A556-8F663A2CFA6E}" dt="2026-03-26T10:22:06.252" v="5490" actId="790"/>
          <ac:spMkLst>
            <pc:docMk/>
            <pc:sldMk cId="1141908522" sldId="2147374644"/>
            <ac:spMk id="107" creationId="{C35C8FD2-0660-3FCB-BC1A-8E0850217E4B}"/>
          </ac:spMkLst>
        </pc:spChg>
      </pc:sldChg>
      <pc:sldChg chg="modSp mod">
        <pc:chgData name="Eve CHALIFOUR" userId="8e56e94a-3985-474c-904d-6a41420defc1" providerId="ADAL" clId="{22D2820B-C040-45E2-A556-8F663A2CFA6E}" dt="2026-03-26T10:22:06.252" v="5490" actId="790"/>
        <pc:sldMkLst>
          <pc:docMk/>
          <pc:sldMk cId="4182976587" sldId="2147374645"/>
        </pc:sldMkLst>
        <pc:spChg chg="mod">
          <ac:chgData name="Eve CHALIFOUR" userId="8e56e94a-3985-474c-904d-6a41420defc1" providerId="ADAL" clId="{22D2820B-C040-45E2-A556-8F663A2CFA6E}" dt="2026-03-26T10:22:06.252" v="5490" actId="790"/>
          <ac:spMkLst>
            <pc:docMk/>
            <pc:sldMk cId="4182976587" sldId="2147374645"/>
            <ac:spMk id="2" creationId="{63BFD1A3-AAF9-730F-D185-3EBABCD1F5E9}"/>
          </ac:spMkLst>
        </pc:spChg>
        <pc:spChg chg="mod">
          <ac:chgData name="Eve CHALIFOUR" userId="8e56e94a-3985-474c-904d-6a41420defc1" providerId="ADAL" clId="{22D2820B-C040-45E2-A556-8F663A2CFA6E}" dt="2026-03-26T10:22:06.252" v="5490" actId="790"/>
          <ac:spMkLst>
            <pc:docMk/>
            <pc:sldMk cId="4182976587" sldId="2147374645"/>
            <ac:spMk id="4" creationId="{A78148D9-F730-E082-7EFF-B3EEE637D665}"/>
          </ac:spMkLst>
        </pc:spChg>
        <pc:spChg chg="mod">
          <ac:chgData name="Eve CHALIFOUR" userId="8e56e94a-3985-474c-904d-6a41420defc1" providerId="ADAL" clId="{22D2820B-C040-45E2-A556-8F663A2CFA6E}" dt="2026-03-26T10:22:06.252" v="5490" actId="790"/>
          <ac:spMkLst>
            <pc:docMk/>
            <pc:sldMk cId="4182976587" sldId="2147374645"/>
            <ac:spMk id="7" creationId="{9B014F24-0EDF-F609-E483-AD8065759EB1}"/>
          </ac:spMkLst>
        </pc:spChg>
        <pc:spChg chg="mod">
          <ac:chgData name="Eve CHALIFOUR" userId="8e56e94a-3985-474c-904d-6a41420defc1" providerId="ADAL" clId="{22D2820B-C040-45E2-A556-8F663A2CFA6E}" dt="2026-03-26T10:22:06.252" v="5490" actId="790"/>
          <ac:spMkLst>
            <pc:docMk/>
            <pc:sldMk cId="4182976587" sldId="2147374645"/>
            <ac:spMk id="9" creationId="{35E2198F-D8A7-8CE4-963B-C076B3CC34C6}"/>
          </ac:spMkLst>
        </pc:spChg>
        <pc:spChg chg="mod">
          <ac:chgData name="Eve CHALIFOUR" userId="8e56e94a-3985-474c-904d-6a41420defc1" providerId="ADAL" clId="{22D2820B-C040-45E2-A556-8F663A2CFA6E}" dt="2026-03-26T10:22:06.252" v="5490" actId="790"/>
          <ac:spMkLst>
            <pc:docMk/>
            <pc:sldMk cId="4182976587" sldId="2147374645"/>
            <ac:spMk id="48" creationId="{84F994C6-E442-2799-BF34-E8A8FD694BB9}"/>
          </ac:spMkLst>
        </pc:spChg>
        <pc:spChg chg="mod">
          <ac:chgData name="Eve CHALIFOUR" userId="8e56e94a-3985-474c-904d-6a41420defc1" providerId="ADAL" clId="{22D2820B-C040-45E2-A556-8F663A2CFA6E}" dt="2026-03-26T10:22:06.252" v="5490" actId="790"/>
          <ac:spMkLst>
            <pc:docMk/>
            <pc:sldMk cId="4182976587" sldId="2147374645"/>
            <ac:spMk id="50" creationId="{7F5CEF29-82A7-176E-7F0E-2A247695A23E}"/>
          </ac:spMkLst>
        </pc:spChg>
        <pc:spChg chg="mod">
          <ac:chgData name="Eve CHALIFOUR" userId="8e56e94a-3985-474c-904d-6a41420defc1" providerId="ADAL" clId="{22D2820B-C040-45E2-A556-8F663A2CFA6E}" dt="2026-03-26T10:22:06.252" v="5490" actId="790"/>
          <ac:spMkLst>
            <pc:docMk/>
            <pc:sldMk cId="4182976587" sldId="2147374645"/>
            <ac:spMk id="107" creationId="{12C7A71A-A434-1501-9524-81584268C7A0}"/>
          </ac:spMkLst>
        </pc:spChg>
      </pc:sldChg>
      <pc:sldChg chg="modSp mod">
        <pc:chgData name="Eve CHALIFOUR" userId="8e56e94a-3985-474c-904d-6a41420defc1" providerId="ADAL" clId="{22D2820B-C040-45E2-A556-8F663A2CFA6E}" dt="2026-03-26T10:22:06.252" v="5490" actId="790"/>
        <pc:sldMkLst>
          <pc:docMk/>
          <pc:sldMk cId="1946252632" sldId="2147374647"/>
        </pc:sldMkLst>
        <pc:spChg chg="mod">
          <ac:chgData name="Eve CHALIFOUR" userId="8e56e94a-3985-474c-904d-6a41420defc1" providerId="ADAL" clId="{22D2820B-C040-45E2-A556-8F663A2CFA6E}" dt="2026-03-26T10:22:06.252" v="5490" actId="790"/>
          <ac:spMkLst>
            <pc:docMk/>
            <pc:sldMk cId="1946252632" sldId="2147374647"/>
            <ac:spMk id="2" creationId="{44DE4F67-DC8C-E068-CB1C-A389CB013024}"/>
          </ac:spMkLst>
        </pc:spChg>
        <pc:spChg chg="mod">
          <ac:chgData name="Eve CHALIFOUR" userId="8e56e94a-3985-474c-904d-6a41420defc1" providerId="ADAL" clId="{22D2820B-C040-45E2-A556-8F663A2CFA6E}" dt="2026-03-26T10:22:06.252" v="5490" actId="790"/>
          <ac:spMkLst>
            <pc:docMk/>
            <pc:sldMk cId="1946252632" sldId="2147374647"/>
            <ac:spMk id="3" creationId="{92A6CF4A-3895-5CC6-4E25-5A04328A98B0}"/>
          </ac:spMkLst>
        </pc:spChg>
        <pc:spChg chg="mod">
          <ac:chgData name="Eve CHALIFOUR" userId="8e56e94a-3985-474c-904d-6a41420defc1" providerId="ADAL" clId="{22D2820B-C040-45E2-A556-8F663A2CFA6E}" dt="2026-03-26T10:22:06.252" v="5490" actId="790"/>
          <ac:spMkLst>
            <pc:docMk/>
            <pc:sldMk cId="1946252632" sldId="2147374647"/>
            <ac:spMk id="7" creationId="{0C0B7C48-DB28-18CD-245B-4D958F329617}"/>
          </ac:spMkLst>
        </pc:spChg>
        <pc:spChg chg="mod">
          <ac:chgData name="Eve CHALIFOUR" userId="8e56e94a-3985-474c-904d-6a41420defc1" providerId="ADAL" clId="{22D2820B-C040-45E2-A556-8F663A2CFA6E}" dt="2026-03-26T10:22:06.252" v="5490" actId="790"/>
          <ac:spMkLst>
            <pc:docMk/>
            <pc:sldMk cId="1946252632" sldId="2147374647"/>
            <ac:spMk id="9" creationId="{079105E5-7718-D860-CFA6-CD610B5A08F3}"/>
          </ac:spMkLst>
        </pc:spChg>
        <pc:spChg chg="mod">
          <ac:chgData name="Eve CHALIFOUR" userId="8e56e94a-3985-474c-904d-6a41420defc1" providerId="ADAL" clId="{22D2820B-C040-45E2-A556-8F663A2CFA6E}" dt="2026-03-26T10:22:06.252" v="5490" actId="790"/>
          <ac:spMkLst>
            <pc:docMk/>
            <pc:sldMk cId="1946252632" sldId="2147374647"/>
            <ac:spMk id="48" creationId="{47A40580-6CFF-3578-2561-CCED1FDBCD7F}"/>
          </ac:spMkLst>
        </pc:spChg>
        <pc:spChg chg="mod">
          <ac:chgData name="Eve CHALIFOUR" userId="8e56e94a-3985-474c-904d-6a41420defc1" providerId="ADAL" clId="{22D2820B-C040-45E2-A556-8F663A2CFA6E}" dt="2026-03-26T10:22:06.252" v="5490" actId="790"/>
          <ac:spMkLst>
            <pc:docMk/>
            <pc:sldMk cId="1946252632" sldId="2147374647"/>
            <ac:spMk id="50" creationId="{8F131C2E-0448-DFE8-0248-5E76C8715F22}"/>
          </ac:spMkLst>
        </pc:spChg>
        <pc:spChg chg="mod">
          <ac:chgData name="Eve CHALIFOUR" userId="8e56e94a-3985-474c-904d-6a41420defc1" providerId="ADAL" clId="{22D2820B-C040-45E2-A556-8F663A2CFA6E}" dt="2026-03-26T10:22:06.252" v="5490" actId="790"/>
          <ac:spMkLst>
            <pc:docMk/>
            <pc:sldMk cId="1946252632" sldId="2147374647"/>
            <ac:spMk id="107" creationId="{CDE4AB16-5C52-72E2-5ABC-912466A6EC02}"/>
          </ac:spMkLst>
        </pc:spChg>
      </pc:sldChg>
      <pc:sldChg chg="addSp delSp modSp mod">
        <pc:chgData name="Eve CHALIFOUR" userId="8e56e94a-3985-474c-904d-6a41420defc1" providerId="ADAL" clId="{22D2820B-C040-45E2-A556-8F663A2CFA6E}" dt="2026-03-26T10:23:04.582" v="5592" actId="20577"/>
        <pc:sldMkLst>
          <pc:docMk/>
          <pc:sldMk cId="2075061482" sldId="2147374648"/>
        </pc:sldMkLst>
        <pc:spChg chg="mod">
          <ac:chgData name="Eve CHALIFOUR" userId="8e56e94a-3985-474c-904d-6a41420defc1" providerId="ADAL" clId="{22D2820B-C040-45E2-A556-8F663A2CFA6E}" dt="2026-03-26T10:22:06.252" v="5490" actId="790"/>
          <ac:spMkLst>
            <pc:docMk/>
            <pc:sldMk cId="2075061482" sldId="2147374648"/>
            <ac:spMk id="2" creationId="{6D921769-5E12-5B88-00B5-CE873170D108}"/>
          </ac:spMkLst>
        </pc:spChg>
        <pc:spChg chg="mod">
          <ac:chgData name="Eve CHALIFOUR" userId="8e56e94a-3985-474c-904d-6a41420defc1" providerId="ADAL" clId="{22D2820B-C040-45E2-A556-8F663A2CFA6E}" dt="2026-03-26T10:22:06.252" v="5490" actId="790"/>
          <ac:spMkLst>
            <pc:docMk/>
            <pc:sldMk cId="2075061482" sldId="2147374648"/>
            <ac:spMk id="3" creationId="{00C2E0AC-141A-ED57-642F-1AB92FE87009}"/>
          </ac:spMkLst>
        </pc:spChg>
        <pc:spChg chg="mod">
          <ac:chgData name="Eve CHALIFOUR" userId="8e56e94a-3985-474c-904d-6a41420defc1" providerId="ADAL" clId="{22D2820B-C040-45E2-A556-8F663A2CFA6E}" dt="2026-03-26T10:22:06.252" v="5490" actId="790"/>
          <ac:spMkLst>
            <pc:docMk/>
            <pc:sldMk cId="2075061482" sldId="2147374648"/>
            <ac:spMk id="5" creationId="{5213A087-0735-E869-E2E0-D40AD1E2C5B6}"/>
          </ac:spMkLst>
        </pc:spChg>
        <pc:spChg chg="mod">
          <ac:chgData name="Eve CHALIFOUR" userId="8e56e94a-3985-474c-904d-6a41420defc1" providerId="ADAL" clId="{22D2820B-C040-45E2-A556-8F663A2CFA6E}" dt="2026-03-26T10:22:06.252" v="5490" actId="790"/>
          <ac:spMkLst>
            <pc:docMk/>
            <pc:sldMk cId="2075061482" sldId="2147374648"/>
            <ac:spMk id="8" creationId="{2457FCCB-69E7-7AF6-6EE9-AA27AE12FB87}"/>
          </ac:spMkLst>
        </pc:spChg>
        <pc:spChg chg="mod">
          <ac:chgData name="Eve CHALIFOUR" userId="8e56e94a-3985-474c-904d-6a41420defc1" providerId="ADAL" clId="{22D2820B-C040-45E2-A556-8F663A2CFA6E}" dt="2026-03-26T10:22:06.252" v="5490" actId="790"/>
          <ac:spMkLst>
            <pc:docMk/>
            <pc:sldMk cId="2075061482" sldId="2147374648"/>
            <ac:spMk id="11" creationId="{D080C687-16E0-30FF-7005-714FD6C928F1}"/>
          </ac:spMkLst>
        </pc:spChg>
        <pc:spChg chg="mod">
          <ac:chgData name="Eve CHALIFOUR" userId="8e56e94a-3985-474c-904d-6a41420defc1" providerId="ADAL" clId="{22D2820B-C040-45E2-A556-8F663A2CFA6E}" dt="2026-03-26T10:22:06.252" v="5490" actId="790"/>
          <ac:spMkLst>
            <pc:docMk/>
            <pc:sldMk cId="2075061482" sldId="2147374648"/>
            <ac:spMk id="13" creationId="{16DFF90D-6800-E001-3219-3FBEAD301BE5}"/>
          </ac:spMkLst>
        </pc:spChg>
        <pc:spChg chg="mod">
          <ac:chgData name="Eve CHALIFOUR" userId="8e56e94a-3985-474c-904d-6a41420defc1" providerId="ADAL" clId="{22D2820B-C040-45E2-A556-8F663A2CFA6E}" dt="2026-03-26T10:22:06.252" v="5490" actId="790"/>
          <ac:spMkLst>
            <pc:docMk/>
            <pc:sldMk cId="2075061482" sldId="2147374648"/>
            <ac:spMk id="17" creationId="{15E86B19-51B2-2DD2-CBCE-8E48F6EC5337}"/>
          </ac:spMkLst>
        </pc:spChg>
        <pc:spChg chg="mod">
          <ac:chgData name="Eve CHALIFOUR" userId="8e56e94a-3985-474c-904d-6a41420defc1" providerId="ADAL" clId="{22D2820B-C040-45E2-A556-8F663A2CFA6E}" dt="2026-03-26T10:22:06.252" v="5490" actId="790"/>
          <ac:spMkLst>
            <pc:docMk/>
            <pc:sldMk cId="2075061482" sldId="2147374648"/>
            <ac:spMk id="25" creationId="{07D58254-E4B0-4AA9-7154-7C7AFD71EF02}"/>
          </ac:spMkLst>
        </pc:spChg>
        <pc:spChg chg="mod">
          <ac:chgData name="Eve CHALIFOUR" userId="8e56e94a-3985-474c-904d-6a41420defc1" providerId="ADAL" clId="{22D2820B-C040-45E2-A556-8F663A2CFA6E}" dt="2026-03-26T10:22:06.252" v="5490" actId="790"/>
          <ac:spMkLst>
            <pc:docMk/>
            <pc:sldMk cId="2075061482" sldId="2147374648"/>
            <ac:spMk id="40" creationId="{6BC1B938-9BCB-2169-ADB8-CE20BCA622F5}"/>
          </ac:spMkLst>
        </pc:spChg>
        <pc:spChg chg="mod">
          <ac:chgData name="Eve CHALIFOUR" userId="8e56e94a-3985-474c-904d-6a41420defc1" providerId="ADAL" clId="{22D2820B-C040-45E2-A556-8F663A2CFA6E}" dt="2026-03-26T10:23:04.582" v="5592" actId="20577"/>
          <ac:spMkLst>
            <pc:docMk/>
            <pc:sldMk cId="2075061482" sldId="2147374648"/>
            <ac:spMk id="45" creationId="{272850E3-CF78-7FB5-C324-7F5ABC268DC6}"/>
          </ac:spMkLst>
        </pc:spChg>
        <pc:spChg chg="mod">
          <ac:chgData name="Eve CHALIFOUR" userId="8e56e94a-3985-474c-904d-6a41420defc1" providerId="ADAL" clId="{22D2820B-C040-45E2-A556-8F663A2CFA6E}" dt="2026-03-26T10:22:06.252" v="5490" actId="790"/>
          <ac:spMkLst>
            <pc:docMk/>
            <pc:sldMk cId="2075061482" sldId="2147374648"/>
            <ac:spMk id="48" creationId="{F0C41EB7-FBA9-CAF7-7547-F87D6FC42561}"/>
          </ac:spMkLst>
        </pc:spChg>
      </pc:sldChg>
      <pc:sldChg chg="delSp modSp add mod">
        <pc:chgData name="Eve CHALIFOUR" userId="8e56e94a-3985-474c-904d-6a41420defc1" providerId="ADAL" clId="{22D2820B-C040-45E2-A556-8F663A2CFA6E}" dt="2026-03-26T10:22:06.252" v="5490" actId="790"/>
        <pc:sldMkLst>
          <pc:docMk/>
          <pc:sldMk cId="794115938" sldId="2147374649"/>
        </pc:sldMkLst>
        <pc:spChg chg="mod">
          <ac:chgData name="Eve CHALIFOUR" userId="8e56e94a-3985-474c-904d-6a41420defc1" providerId="ADAL" clId="{22D2820B-C040-45E2-A556-8F663A2CFA6E}" dt="2026-03-26T10:22:06.252" v="5490" actId="790"/>
          <ac:spMkLst>
            <pc:docMk/>
            <pc:sldMk cId="794115938" sldId="2147374649"/>
            <ac:spMk id="2" creationId="{6367693C-9405-83A8-9CB4-9DA01E36865F}"/>
          </ac:spMkLst>
        </pc:spChg>
        <pc:spChg chg="mod">
          <ac:chgData name="Eve CHALIFOUR" userId="8e56e94a-3985-474c-904d-6a41420defc1" providerId="ADAL" clId="{22D2820B-C040-45E2-A556-8F663A2CFA6E}" dt="2026-03-26T10:22:06.252" v="5490" actId="790"/>
          <ac:spMkLst>
            <pc:docMk/>
            <pc:sldMk cId="794115938" sldId="2147374649"/>
            <ac:spMk id="3" creationId="{BF782A50-5207-0024-5ECE-BA070EFC55BF}"/>
          </ac:spMkLst>
        </pc:spChg>
        <pc:spChg chg="mod">
          <ac:chgData name="Eve CHALIFOUR" userId="8e56e94a-3985-474c-904d-6a41420defc1" providerId="ADAL" clId="{22D2820B-C040-45E2-A556-8F663A2CFA6E}" dt="2026-03-26T10:22:06.252" v="5490" actId="790"/>
          <ac:spMkLst>
            <pc:docMk/>
            <pc:sldMk cId="794115938" sldId="2147374649"/>
            <ac:spMk id="7" creationId="{219A00EF-B4AC-0566-EDB9-2731B9A979D4}"/>
          </ac:spMkLst>
        </pc:spChg>
        <pc:spChg chg="mod">
          <ac:chgData name="Eve CHALIFOUR" userId="8e56e94a-3985-474c-904d-6a41420defc1" providerId="ADAL" clId="{22D2820B-C040-45E2-A556-8F663A2CFA6E}" dt="2026-03-26T10:22:06.252" v="5490" actId="790"/>
          <ac:spMkLst>
            <pc:docMk/>
            <pc:sldMk cId="794115938" sldId="2147374649"/>
            <ac:spMk id="9" creationId="{BC3335CC-8B37-4518-42E2-C20960C8FC54}"/>
          </ac:spMkLst>
        </pc:spChg>
        <pc:spChg chg="mod">
          <ac:chgData name="Eve CHALIFOUR" userId="8e56e94a-3985-474c-904d-6a41420defc1" providerId="ADAL" clId="{22D2820B-C040-45E2-A556-8F663A2CFA6E}" dt="2026-03-26T10:22:06.252" v="5490" actId="790"/>
          <ac:spMkLst>
            <pc:docMk/>
            <pc:sldMk cId="794115938" sldId="2147374649"/>
            <ac:spMk id="107" creationId="{DF154211-82E7-8D3C-077F-893979D3DFF2}"/>
          </ac:spMkLst>
        </pc:spChg>
      </pc:sldChg>
      <pc:sldChg chg="modSp add mod">
        <pc:chgData name="Eve CHALIFOUR" userId="8e56e94a-3985-474c-904d-6a41420defc1" providerId="ADAL" clId="{22D2820B-C040-45E2-A556-8F663A2CFA6E}" dt="2026-03-26T10:22:06.252" v="5490" actId="790"/>
        <pc:sldMkLst>
          <pc:docMk/>
          <pc:sldMk cId="304922587" sldId="2147374650"/>
        </pc:sldMkLst>
        <pc:spChg chg="mod">
          <ac:chgData name="Eve CHALIFOUR" userId="8e56e94a-3985-474c-904d-6a41420defc1" providerId="ADAL" clId="{22D2820B-C040-45E2-A556-8F663A2CFA6E}" dt="2026-03-26T10:22:06.252" v="5490" actId="790"/>
          <ac:spMkLst>
            <pc:docMk/>
            <pc:sldMk cId="304922587" sldId="2147374650"/>
            <ac:spMk id="2" creationId="{45B4A15E-CA6C-98C0-6BFF-96E8A26D497C}"/>
          </ac:spMkLst>
        </pc:spChg>
        <pc:spChg chg="mod">
          <ac:chgData name="Eve CHALIFOUR" userId="8e56e94a-3985-474c-904d-6a41420defc1" providerId="ADAL" clId="{22D2820B-C040-45E2-A556-8F663A2CFA6E}" dt="2026-03-26T10:22:06.252" v="5490" actId="790"/>
          <ac:spMkLst>
            <pc:docMk/>
            <pc:sldMk cId="304922587" sldId="2147374650"/>
            <ac:spMk id="3" creationId="{A62966F7-2819-EC36-1FC5-0CF14F8D2918}"/>
          </ac:spMkLst>
        </pc:spChg>
        <pc:spChg chg="mod">
          <ac:chgData name="Eve CHALIFOUR" userId="8e56e94a-3985-474c-904d-6a41420defc1" providerId="ADAL" clId="{22D2820B-C040-45E2-A556-8F663A2CFA6E}" dt="2026-03-26T10:22:06.252" v="5490" actId="790"/>
          <ac:spMkLst>
            <pc:docMk/>
            <pc:sldMk cId="304922587" sldId="2147374650"/>
            <ac:spMk id="7" creationId="{09477328-5B81-DA6B-6BEC-5282AF4944DF}"/>
          </ac:spMkLst>
        </pc:spChg>
        <pc:spChg chg="mod">
          <ac:chgData name="Eve CHALIFOUR" userId="8e56e94a-3985-474c-904d-6a41420defc1" providerId="ADAL" clId="{22D2820B-C040-45E2-A556-8F663A2CFA6E}" dt="2026-03-26T10:22:06.252" v="5490" actId="790"/>
          <ac:spMkLst>
            <pc:docMk/>
            <pc:sldMk cId="304922587" sldId="2147374650"/>
            <ac:spMk id="9" creationId="{8A9D8CB3-EDE5-5408-301A-D1841B430A22}"/>
          </ac:spMkLst>
        </pc:spChg>
        <pc:spChg chg="mod">
          <ac:chgData name="Eve CHALIFOUR" userId="8e56e94a-3985-474c-904d-6a41420defc1" providerId="ADAL" clId="{22D2820B-C040-45E2-A556-8F663A2CFA6E}" dt="2026-03-26T10:22:06.252" v="5490" actId="790"/>
          <ac:spMkLst>
            <pc:docMk/>
            <pc:sldMk cId="304922587" sldId="2147374650"/>
            <ac:spMk id="107" creationId="{41E9BC48-FC72-8D40-F1FC-5998F6529DF4}"/>
          </ac:spMkLst>
        </pc:spChg>
      </pc:sldChg>
      <pc:sldChg chg="modSp add mod">
        <pc:chgData name="Eve CHALIFOUR" userId="8e56e94a-3985-474c-904d-6a41420defc1" providerId="ADAL" clId="{22D2820B-C040-45E2-A556-8F663A2CFA6E}" dt="2026-03-26T10:22:06.252" v="5490" actId="790"/>
        <pc:sldMkLst>
          <pc:docMk/>
          <pc:sldMk cId="2844495699" sldId="2147374651"/>
        </pc:sldMkLst>
        <pc:spChg chg="mod">
          <ac:chgData name="Eve CHALIFOUR" userId="8e56e94a-3985-474c-904d-6a41420defc1" providerId="ADAL" clId="{22D2820B-C040-45E2-A556-8F663A2CFA6E}" dt="2026-03-26T10:22:06.252" v="5490" actId="790"/>
          <ac:spMkLst>
            <pc:docMk/>
            <pc:sldMk cId="2844495699" sldId="2147374651"/>
            <ac:spMk id="2" creationId="{0C8F4851-BCE2-0951-371B-598BB2D3A930}"/>
          </ac:spMkLst>
        </pc:spChg>
        <pc:spChg chg="mod">
          <ac:chgData name="Eve CHALIFOUR" userId="8e56e94a-3985-474c-904d-6a41420defc1" providerId="ADAL" clId="{22D2820B-C040-45E2-A556-8F663A2CFA6E}" dt="2026-03-26T10:22:06.252" v="5490" actId="790"/>
          <ac:spMkLst>
            <pc:docMk/>
            <pc:sldMk cId="2844495699" sldId="2147374651"/>
            <ac:spMk id="3" creationId="{F61780C2-827C-89CB-02D9-9A444DBEAD03}"/>
          </ac:spMkLst>
        </pc:spChg>
        <pc:spChg chg="mod">
          <ac:chgData name="Eve CHALIFOUR" userId="8e56e94a-3985-474c-904d-6a41420defc1" providerId="ADAL" clId="{22D2820B-C040-45E2-A556-8F663A2CFA6E}" dt="2026-03-26T10:22:06.252" v="5490" actId="790"/>
          <ac:spMkLst>
            <pc:docMk/>
            <pc:sldMk cId="2844495699" sldId="2147374651"/>
            <ac:spMk id="7" creationId="{FAB46B12-8D3C-1535-AAA8-88A707437840}"/>
          </ac:spMkLst>
        </pc:spChg>
        <pc:spChg chg="mod">
          <ac:chgData name="Eve CHALIFOUR" userId="8e56e94a-3985-474c-904d-6a41420defc1" providerId="ADAL" clId="{22D2820B-C040-45E2-A556-8F663A2CFA6E}" dt="2026-03-26T10:22:06.252" v="5490" actId="790"/>
          <ac:spMkLst>
            <pc:docMk/>
            <pc:sldMk cId="2844495699" sldId="2147374651"/>
            <ac:spMk id="9" creationId="{7D7F519F-4C1C-5000-4BE3-DB2D0E2A9534}"/>
          </ac:spMkLst>
        </pc:spChg>
        <pc:spChg chg="mod">
          <ac:chgData name="Eve CHALIFOUR" userId="8e56e94a-3985-474c-904d-6a41420defc1" providerId="ADAL" clId="{22D2820B-C040-45E2-A556-8F663A2CFA6E}" dt="2026-03-26T10:22:06.252" v="5490" actId="790"/>
          <ac:spMkLst>
            <pc:docMk/>
            <pc:sldMk cId="2844495699" sldId="2147374651"/>
            <ac:spMk id="107" creationId="{F6E5E24D-C75E-5300-2159-32A13FD7908B}"/>
          </ac:spMkLst>
        </pc:spChg>
      </pc:sldChg>
      <pc:sldChg chg="modSp add mod">
        <pc:chgData name="Eve CHALIFOUR" userId="8e56e94a-3985-474c-904d-6a41420defc1" providerId="ADAL" clId="{22D2820B-C040-45E2-A556-8F663A2CFA6E}" dt="2026-03-26T10:22:24.673" v="5511" actId="20577"/>
        <pc:sldMkLst>
          <pc:docMk/>
          <pc:sldMk cId="23910626" sldId="2147374652"/>
        </pc:sldMkLst>
        <pc:spChg chg="mod">
          <ac:chgData name="Eve CHALIFOUR" userId="8e56e94a-3985-474c-904d-6a41420defc1" providerId="ADAL" clId="{22D2820B-C040-45E2-A556-8F663A2CFA6E}" dt="2026-03-26T10:22:06.252" v="5490" actId="790"/>
          <ac:spMkLst>
            <pc:docMk/>
            <pc:sldMk cId="23910626" sldId="2147374652"/>
            <ac:spMk id="2" creationId="{3468D1AB-EDDD-87D4-3348-97EDB10E2281}"/>
          </ac:spMkLst>
        </pc:spChg>
        <pc:spChg chg="mod">
          <ac:chgData name="Eve CHALIFOUR" userId="8e56e94a-3985-474c-904d-6a41420defc1" providerId="ADAL" clId="{22D2820B-C040-45E2-A556-8F663A2CFA6E}" dt="2026-03-26T10:22:06.252" v="5490" actId="790"/>
          <ac:spMkLst>
            <pc:docMk/>
            <pc:sldMk cId="23910626" sldId="2147374652"/>
            <ac:spMk id="3" creationId="{DFA7C925-7DD7-CCD5-936D-348778E9A48C}"/>
          </ac:spMkLst>
        </pc:spChg>
        <pc:spChg chg="mod">
          <ac:chgData name="Eve CHALIFOUR" userId="8e56e94a-3985-474c-904d-6a41420defc1" providerId="ADAL" clId="{22D2820B-C040-45E2-A556-8F663A2CFA6E}" dt="2026-03-26T10:22:06.252" v="5490" actId="790"/>
          <ac:spMkLst>
            <pc:docMk/>
            <pc:sldMk cId="23910626" sldId="2147374652"/>
            <ac:spMk id="7" creationId="{8E8B3C9D-FABC-46C4-0A03-92A7AF47BD45}"/>
          </ac:spMkLst>
        </pc:spChg>
        <pc:spChg chg="mod">
          <ac:chgData name="Eve CHALIFOUR" userId="8e56e94a-3985-474c-904d-6a41420defc1" providerId="ADAL" clId="{22D2820B-C040-45E2-A556-8F663A2CFA6E}" dt="2026-03-26T10:22:24.673" v="5511" actId="20577"/>
          <ac:spMkLst>
            <pc:docMk/>
            <pc:sldMk cId="23910626" sldId="2147374652"/>
            <ac:spMk id="9" creationId="{E504D13A-3D66-B73D-BE26-688F37F8FD93}"/>
          </ac:spMkLst>
        </pc:spChg>
        <pc:spChg chg="mod">
          <ac:chgData name="Eve CHALIFOUR" userId="8e56e94a-3985-474c-904d-6a41420defc1" providerId="ADAL" clId="{22D2820B-C040-45E2-A556-8F663A2CFA6E}" dt="2026-03-26T10:22:06.252" v="5490" actId="790"/>
          <ac:spMkLst>
            <pc:docMk/>
            <pc:sldMk cId="23910626" sldId="2147374652"/>
            <ac:spMk id="107" creationId="{DAF349D3-7149-5F0C-7E47-AF3DE203861D}"/>
          </ac:spMkLst>
        </pc:spChg>
      </pc:sldChg>
      <pc:sldChg chg="modSp add mod">
        <pc:chgData name="Eve CHALIFOUR" userId="8e56e94a-3985-474c-904d-6a41420defc1" providerId="ADAL" clId="{22D2820B-C040-45E2-A556-8F663A2CFA6E}" dt="2026-03-26T10:25:01.071" v="5888" actId="20577"/>
        <pc:sldMkLst>
          <pc:docMk/>
          <pc:sldMk cId="3245525858" sldId="2147374653"/>
        </pc:sldMkLst>
        <pc:spChg chg="mod">
          <ac:chgData name="Eve CHALIFOUR" userId="8e56e94a-3985-474c-904d-6a41420defc1" providerId="ADAL" clId="{22D2820B-C040-45E2-A556-8F663A2CFA6E}" dt="2026-03-26T10:24:32.281" v="5779" actId="20577"/>
          <ac:spMkLst>
            <pc:docMk/>
            <pc:sldMk cId="3245525858" sldId="2147374653"/>
            <ac:spMk id="3" creationId="{5A4CBDD0-B83D-9B9C-5D6E-A7808C017815}"/>
          </ac:spMkLst>
        </pc:spChg>
        <pc:spChg chg="mod">
          <ac:chgData name="Eve CHALIFOUR" userId="8e56e94a-3985-474c-904d-6a41420defc1" providerId="ADAL" clId="{22D2820B-C040-45E2-A556-8F663A2CFA6E}" dt="2026-03-26T10:25:01.071" v="5888" actId="20577"/>
          <ac:spMkLst>
            <pc:docMk/>
            <pc:sldMk cId="3245525858" sldId="2147374653"/>
            <ac:spMk id="9" creationId="{99876ECA-65A7-7BEC-2A72-CC3575443000}"/>
          </ac:spMkLst>
        </pc:spChg>
      </pc:sldChg>
      <pc:sldChg chg="modSp add mod">
        <pc:chgData name="Eve CHALIFOUR" userId="8e56e94a-3985-474c-904d-6a41420defc1" providerId="ADAL" clId="{22D2820B-C040-45E2-A556-8F663A2CFA6E}" dt="2026-03-26T10:27:24.973" v="6293" actId="20577"/>
        <pc:sldMkLst>
          <pc:docMk/>
          <pc:sldMk cId="2967718717" sldId="2147374654"/>
        </pc:sldMkLst>
        <pc:spChg chg="mod">
          <ac:chgData name="Eve CHALIFOUR" userId="8e56e94a-3985-474c-904d-6a41420defc1" providerId="ADAL" clId="{22D2820B-C040-45E2-A556-8F663A2CFA6E}" dt="2026-03-26T10:25:57.186" v="5972" actId="20577"/>
          <ac:spMkLst>
            <pc:docMk/>
            <pc:sldMk cId="2967718717" sldId="2147374654"/>
            <ac:spMk id="3" creationId="{2E04A48F-82A0-AC2A-9B89-DB34C893C772}"/>
          </ac:spMkLst>
        </pc:spChg>
        <pc:spChg chg="mod">
          <ac:chgData name="Eve CHALIFOUR" userId="8e56e94a-3985-474c-904d-6a41420defc1" providerId="ADAL" clId="{22D2820B-C040-45E2-A556-8F663A2CFA6E}" dt="2026-03-26T10:27:24.973" v="6293" actId="20577"/>
          <ac:spMkLst>
            <pc:docMk/>
            <pc:sldMk cId="2967718717" sldId="2147374654"/>
            <ac:spMk id="9" creationId="{09899F71-D7ED-D044-6C73-F56B1539228E}"/>
          </ac:spMkLst>
        </pc:spChg>
      </pc:sldChg>
      <pc:sldChg chg="modSp add mod">
        <pc:chgData name="Eve CHALIFOUR" userId="8e56e94a-3985-474c-904d-6a41420defc1" providerId="ADAL" clId="{22D2820B-C040-45E2-A556-8F663A2CFA6E}" dt="2026-03-26T10:28:06.381" v="6391" actId="20577"/>
        <pc:sldMkLst>
          <pc:docMk/>
          <pc:sldMk cId="3423881011" sldId="2147374655"/>
        </pc:sldMkLst>
        <pc:spChg chg="mod">
          <ac:chgData name="Eve CHALIFOUR" userId="8e56e94a-3985-474c-904d-6a41420defc1" providerId="ADAL" clId="{22D2820B-C040-45E2-A556-8F663A2CFA6E}" dt="2026-03-26T10:27:50.588" v="6318" actId="20577"/>
          <ac:spMkLst>
            <pc:docMk/>
            <pc:sldMk cId="3423881011" sldId="2147374655"/>
            <ac:spMk id="3" creationId="{C655112B-4CF6-B154-CDED-6BC29F23E6C1}"/>
          </ac:spMkLst>
        </pc:spChg>
        <pc:spChg chg="mod">
          <ac:chgData name="Eve CHALIFOUR" userId="8e56e94a-3985-474c-904d-6a41420defc1" providerId="ADAL" clId="{22D2820B-C040-45E2-A556-8F663A2CFA6E}" dt="2026-03-26T10:28:06.381" v="6391" actId="20577"/>
          <ac:spMkLst>
            <pc:docMk/>
            <pc:sldMk cId="3423881011" sldId="2147374655"/>
            <ac:spMk id="9" creationId="{36C493A3-6B7C-A3BF-F268-08983FBE5942}"/>
          </ac:spMkLst>
        </pc:spChg>
      </pc:sldChg>
      <pc:sldMasterChg chg="delSldLayout">
        <pc:chgData name="Eve CHALIFOUR" userId="8e56e94a-3985-474c-904d-6a41420defc1" providerId="ADAL" clId="{22D2820B-C040-45E2-A556-8F663A2CFA6E}" dt="2026-03-26T10:28:26.156" v="6401" actId="47"/>
        <pc:sldMasterMkLst>
          <pc:docMk/>
          <pc:sldMasterMk cId="2160697857" sldId="2147483680"/>
        </pc:sldMasterMkLst>
      </pc:sldMasterChg>
    </pc:docChg>
  </pc:docChgLst>
</pc:chgInfo>
</file>

<file path=ppt/comments/modernComment_7F3E9C9F_57CB85A9.xml><?xml version="1.0" encoding="utf-8"?>
<p188:cmLst xmlns:a="http://schemas.openxmlformats.org/drawingml/2006/main" xmlns:r="http://schemas.openxmlformats.org/officeDocument/2006/relationships" xmlns:p188="http://schemas.microsoft.com/office/powerpoint/2018/8/main">
  <p188:cm id="{7C698E36-D017-4689-B015-6E462385AD25}" authorId="{26026803-E399-1D0F-5724-A34B5BE1649E}" created="2026-03-26T10:00:45.708">
    <pc:sldMkLst xmlns:pc="http://schemas.microsoft.com/office/powerpoint/2013/main/command">
      <pc:docMk/>
      <pc:sldMk cId="1472955817" sldId="2134809759"/>
    </pc:sldMkLst>
    <p188:replyLst/>
    <p188:txBody>
      <a:bodyPr/>
      <a:lstStyle/>
      <a:p>
        <a:r>
          <a:rPr lang="en-US"/>
          <a:t>This template gives broad guidance on the type of questions that can help draft the targeting strategy. Each CO must adapt them to their context to make them more detailed and forward looking. Not all questions should be asked to all stakeholders.</a:t>
        </a:r>
      </a:p>
    </p188:txBody>
  </p188:cm>
</p188:cmLst>
</file>

<file path=ppt/comments/modernComment_7FFE5633_872C1B24.xml><?xml version="1.0" encoding="utf-8"?>
<p188:cmLst xmlns:a="http://schemas.openxmlformats.org/drawingml/2006/main" xmlns:r="http://schemas.openxmlformats.org/officeDocument/2006/relationships" xmlns:p188="http://schemas.microsoft.com/office/powerpoint/2018/8/main">
  <p188:cm id="{73DBB9D3-29FE-41C8-90BA-B49016A38734}" authorId="{26026803-E399-1D0F-5724-A34B5BE1649E}" created="2026-03-26T10:07:15.558">
    <pc:sldMkLst xmlns:pc="http://schemas.microsoft.com/office/powerpoint/2013/main/command">
      <pc:docMk/>
      <pc:sldMk cId="2267814692" sldId="2147374643"/>
    </pc:sldMkLst>
    <p188:txBody>
      <a:bodyPr/>
      <a:lstStyle/>
      <a:p>
        <a:r>
          <a:rPr lang="en-US"/>
          <a:t>Steps 7.1 to 7.3 can be done in a different sequence depending on the programme and CO context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386B7-58B1-4005-BC52-6CE14BF4651F}"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0017B-9732-48C3-A9BE-3991EE9962A9}" type="slidenum">
              <a:rPr lang="en-US" smtClean="0"/>
              <a:t>‹#›</a:t>
            </a:fld>
            <a:endParaRPr lang="en-US"/>
          </a:p>
        </p:txBody>
      </p:sp>
    </p:spTree>
    <p:extLst>
      <p:ext uri="{BB962C8B-B14F-4D97-AF65-F5344CB8AC3E}">
        <p14:creationId xmlns:p14="http://schemas.microsoft.com/office/powerpoint/2010/main" val="248572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29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62388-B563-4C1F-96E1-A94DCED0A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7ADA2-7735-E197-4F15-8FB44D8A2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2AE14-C0A1-8368-9A0A-5369234F2D5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B450FAA-1038-254F-356F-F4D07F1477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195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5A40A-007E-3D54-0BAB-8F72A1393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DD60D-A8DC-521A-4731-FC6D453D4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1FE8B-11D4-4F5C-8B0E-C2124E3A62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7815BE7-AB69-682B-2AED-2633591264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26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CA461-48D8-4C81-7CCD-36A3C3F43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8C2C5-B17E-7BEA-6E2C-BBC96FC5AE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4B1C0-96CA-73E5-D7CE-9FF29B4CB23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CAF7B7E-0AC9-335E-D114-5B59087E2B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22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368A6-EADE-98DF-2D53-244F47B4A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F21F3-5F68-66D9-F2C4-D18A19B4C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59472-46A2-5493-583D-53D3E32C53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C9622A7-A300-12CB-2B23-1BF5A0AA9A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6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F1BDD-7D9D-94CD-465D-E6C372E7B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6944D-E85D-401B-8C10-CFB675634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34B2E-9460-7E02-CC18-AA7E7DF646E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5B128BD-F6CB-C162-81E3-BA01A6C108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415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45FA6-29B8-6428-AFBA-6B233A5BB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CBE65-7959-51FD-BA6B-E2F2470F7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70FA0-E8B7-A707-6D50-FC607723C3E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53FAEE-57FA-092A-692F-5A4C9F2573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474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7DE18-B6B6-7238-77D0-5517D6ED9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0254E-CB34-3C3F-D6BE-40340A719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53F0E-7681-4FA9-8993-ACC9B8FE782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412C164-4115-07E1-E25E-ED25EBD48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6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EE104-BF22-9053-A629-BC19ECABF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0F788-3D57-CC6F-4172-5B26920DAA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E7AEA-525A-D0B9-EA8A-ACF3B688A8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50942B4-3E0E-3E6A-F02A-72C2BBF3C0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48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03E78-39D4-3425-AE4E-54D2377B4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A9485-AAF1-7B9D-D6FA-D1DDBC8FE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699DB-0D9E-53BB-DE5E-5B042525BA2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C38EC3-F79E-A42D-3D6F-85763F5B7D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689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DEDDA-683A-EC53-3C1E-3FBCA0F93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B999E-556D-9A12-A8F7-4AE081842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071C4-E9AC-F26A-45D7-B3EC969606A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A9CBF7-48DF-AA12-2C70-EE800C0D49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81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17110-A0B8-012D-B8C0-13C2ECEEB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CA68D-B96B-0777-5ED3-2034BCCDB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319C2-9074-DFF5-4E0B-0B30F171E2E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EB72B78-8D27-E5EF-97D6-BA25913F44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97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A34C2-B381-4253-2C8A-6F55AA455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797EE-E816-6DBB-E7A0-839ED5BEC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61EC4-E790-3971-75C4-EE974B53263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846DAD-5F0E-D62A-1D15-8146B01AF7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51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87FC9-5E87-0F2C-F4D2-403AF044D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D840D-FC84-5A8F-5975-09EACC6F5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7115A-3543-1855-BE9B-49E06930ECA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CBFCE6-4C24-B4FA-35E3-146EDF0524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88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6A20B-CF08-5FBA-0D03-E6D1A3CB94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0D676-9736-3097-584A-DD51CEA55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46506-EF75-6A43-7C12-D7D1A8BAAE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5B7714F-0668-260E-7EFB-F8F6D182ED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0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38F35-FEC4-8FC9-9663-508503AAD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A14FE-9487-6CC0-F8ED-EB1F0F2C07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2160D-80A3-7AAC-B6E1-0BE779BA044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987ADA4-4566-47F2-2A6D-40A80F37A7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29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62431-FA9E-A2A9-27D9-40FF74CF9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85CFF-F2A2-8600-1838-BB01A8B99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7D1FA-312D-A51F-E518-28C6871DFF7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8730FC8-49A3-3307-4405-D22583510D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F306A-37DB-1FF2-9D23-74CFC5F0D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D9AA0-7214-B331-4DAA-8DB0332A7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3EB92-A371-8EC1-C34D-AABADBF9C8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AEBA9B-7068-BB21-7FA7-F25E8C0A09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14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0D3E1-A2E3-59B6-AB20-E78165DF5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F0CC7-DDF6-C8DF-AEB3-C44047DED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C611B-E496-8EDD-1821-B327408D70A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8C7C399-568D-BAC9-7ED0-A2CD417253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30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9F73D-BBAE-5784-C018-CEA35F6DE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1799D-2886-263B-B141-FEEE5DBB1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9A22F-7B51-82BF-9FFB-F18D863AC90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FF737E-F19E-D576-3627-73DBD57576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1D11-E0AD-4C43-ACB9-7D5FB606E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22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D611F2-54BB-4732-BC5D-3431D2E809B4}"/>
              </a:ext>
            </a:extLst>
          </p:cNvPr>
          <p:cNvSpPr>
            <a:spLocks noGrp="1"/>
          </p:cNvSpPr>
          <p:nvPr>
            <p:ph type="body" sz="quarter" idx="10" hasCustomPrompt="1"/>
          </p:nvPr>
        </p:nvSpPr>
        <p:spPr>
          <a:xfrm>
            <a:off x="424178" y="463233"/>
            <a:ext cx="11363961" cy="359727"/>
          </a:xfrm>
          <a:prstGeom prst="rect">
            <a:avLst/>
          </a:prstGeom>
        </p:spPr>
        <p:txBody>
          <a:bodyPr lIns="0" tIns="0" rIns="0" bIns="0"/>
          <a:lstStyle>
            <a:lvl1pPr>
              <a:defRPr sz="2600">
                <a:solidFill>
                  <a:srgbClr val="0080C3"/>
                </a:solidFill>
                <a:latin typeface="+mj-lt"/>
              </a:defRPr>
            </a:lvl1pPr>
          </a:lstStyle>
          <a:p>
            <a:pPr lvl="0"/>
            <a:r>
              <a:rPr lang="en-US"/>
              <a:t>Slide Title</a:t>
            </a:r>
          </a:p>
        </p:txBody>
      </p:sp>
      <p:pic>
        <p:nvPicPr>
          <p:cNvPr id="8" name="Picture 7">
            <a:extLst>
              <a:ext uri="{FF2B5EF4-FFF2-40B4-BE49-F238E27FC236}">
                <a16:creationId xmlns:a16="http://schemas.microsoft.com/office/drawing/2014/main" id="{03D07CCB-5AC6-4DED-A705-B40390F6336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1" name="Text Placeholder 10">
            <a:extLst>
              <a:ext uri="{FF2B5EF4-FFF2-40B4-BE49-F238E27FC236}">
                <a16:creationId xmlns:a16="http://schemas.microsoft.com/office/drawing/2014/main" id="{67BE24F8-CA26-4EC6-BB7A-A446B930E0AA}"/>
              </a:ext>
            </a:extLst>
          </p:cNvPr>
          <p:cNvSpPr>
            <a:spLocks noGrp="1"/>
          </p:cNvSpPr>
          <p:nvPr>
            <p:ph type="body" sz="quarter" idx="11" hasCustomPrompt="1"/>
          </p:nvPr>
        </p:nvSpPr>
        <p:spPr>
          <a:xfrm>
            <a:off x="431800" y="892175"/>
            <a:ext cx="11328400" cy="267335"/>
          </a:xfrm>
          <a:prstGeom prst="rect">
            <a:avLst/>
          </a:prstGeom>
        </p:spPr>
        <p:txBody>
          <a:bodyPr lIns="0" tIns="0" rIns="0" bIns="0"/>
          <a:lstStyle>
            <a:lvl1pPr>
              <a:defRPr sz="1800">
                <a:solidFill>
                  <a:srgbClr val="0080C3"/>
                </a:solidFill>
                <a:latin typeface="+mn-lt"/>
              </a:defRPr>
            </a:lvl1pPr>
          </a:lstStyle>
          <a:p>
            <a:pPr lvl="0"/>
            <a:r>
              <a:rPr lang="en-US"/>
              <a:t>Slide Subtitle</a:t>
            </a:r>
          </a:p>
        </p:txBody>
      </p:sp>
      <p:sp>
        <p:nvSpPr>
          <p:cNvPr id="13" name="Content Placeholder 12">
            <a:extLst>
              <a:ext uri="{FF2B5EF4-FFF2-40B4-BE49-F238E27FC236}">
                <a16:creationId xmlns:a16="http://schemas.microsoft.com/office/drawing/2014/main" id="{944E2DCC-3653-4ADC-81AD-187717F313FA}"/>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4" name="Content Placeholder 12">
            <a:extLst>
              <a:ext uri="{FF2B5EF4-FFF2-40B4-BE49-F238E27FC236}">
                <a16:creationId xmlns:a16="http://schemas.microsoft.com/office/drawing/2014/main" id="{AB90B90D-E265-4C47-9BCD-FA47B1EBFF20}"/>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5" name="Content Placeholder 12">
            <a:extLst>
              <a:ext uri="{FF2B5EF4-FFF2-40B4-BE49-F238E27FC236}">
                <a16:creationId xmlns:a16="http://schemas.microsoft.com/office/drawing/2014/main" id="{687A2393-41A7-4854-9878-6E6733F88E12}"/>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21" name="Text Placeholder 17">
            <a:extLst>
              <a:ext uri="{FF2B5EF4-FFF2-40B4-BE49-F238E27FC236}">
                <a16:creationId xmlns:a16="http://schemas.microsoft.com/office/drawing/2014/main" id="{C7475205-46DC-437A-BCFC-06E665951C45}"/>
              </a:ext>
            </a:extLst>
          </p:cNvPr>
          <p:cNvSpPr>
            <a:spLocks noGrp="1"/>
          </p:cNvSpPr>
          <p:nvPr>
            <p:ph type="body" sz="quarter" idx="21" hasCustomPrompt="1"/>
          </p:nvPr>
        </p:nvSpPr>
        <p:spPr>
          <a:xfrm>
            <a:off x="422276" y="6599236"/>
            <a:ext cx="9902824" cy="233363"/>
          </a:xfrm>
          <a:prstGeom prst="rect">
            <a:avLst/>
          </a:prstGeom>
        </p:spPr>
        <p:txBody>
          <a:bodyPr lIns="0" tIns="0" rIns="0" bIns="0" anchor="ctr" anchorCtr="0"/>
          <a:lstStyle>
            <a:lvl1pPr algn="l">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Notes/Source: Delete if not needed</a:t>
            </a:r>
          </a:p>
        </p:txBody>
      </p:sp>
      <p:sp>
        <p:nvSpPr>
          <p:cNvPr id="22" name="Text Placeholder 17">
            <a:extLst>
              <a:ext uri="{FF2B5EF4-FFF2-40B4-BE49-F238E27FC236}">
                <a16:creationId xmlns:a16="http://schemas.microsoft.com/office/drawing/2014/main" id="{5B52B291-B72B-4EAB-92B1-D2D5FD030E4D}"/>
              </a:ext>
            </a:extLst>
          </p:cNvPr>
          <p:cNvSpPr>
            <a:spLocks noGrp="1"/>
          </p:cNvSpPr>
          <p:nvPr>
            <p:ph type="body" sz="quarter" idx="22" hasCustomPrompt="1"/>
          </p:nvPr>
        </p:nvSpPr>
        <p:spPr>
          <a:xfrm>
            <a:off x="10342881" y="6599236"/>
            <a:ext cx="1445257" cy="233363"/>
          </a:xfrm>
          <a:prstGeom prst="rect">
            <a:avLst/>
          </a:prstGeom>
        </p:spPr>
        <p:txBody>
          <a:bodyPr lIns="0" tIns="0" rIns="0" bIns="0" anchor="ctr" anchorCtr="0"/>
          <a:lstStyle>
            <a:lvl1pPr algn="r">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Slide #(Delete if not needed</a:t>
            </a:r>
          </a:p>
        </p:txBody>
      </p:sp>
    </p:spTree>
    <p:extLst>
      <p:ext uri="{BB962C8B-B14F-4D97-AF65-F5344CB8AC3E}">
        <p14:creationId xmlns:p14="http://schemas.microsoft.com/office/powerpoint/2010/main" val="328869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genda with photo">
    <p:spTree>
      <p:nvGrpSpPr>
        <p:cNvPr id="1" name=""/>
        <p:cNvGrpSpPr/>
        <p:nvPr/>
      </p:nvGrpSpPr>
      <p:grpSpPr>
        <a:xfrm>
          <a:off x="0" y="0"/>
          <a:ext cx="0" cy="0"/>
          <a:chOff x="0" y="0"/>
          <a:chExt cx="0" cy="0"/>
        </a:xfrm>
      </p:grpSpPr>
      <p:sp>
        <p:nvSpPr>
          <p:cNvPr id="16" name="Content Placeholder 12">
            <a:extLst>
              <a:ext uri="{FF2B5EF4-FFF2-40B4-BE49-F238E27FC236}">
                <a16:creationId xmlns:a16="http://schemas.microsoft.com/office/drawing/2014/main" id="{11364308-DBD6-4A39-97FB-3543AEC552BE}"/>
              </a:ext>
            </a:extLst>
          </p:cNvPr>
          <p:cNvSpPr>
            <a:spLocks noGrp="1"/>
          </p:cNvSpPr>
          <p:nvPr>
            <p:ph sz="quarter" idx="15" hasCustomPrompt="1"/>
          </p:nvPr>
        </p:nvSpPr>
        <p:spPr>
          <a:xfrm>
            <a:off x="421641" y="6573520"/>
            <a:ext cx="11366499" cy="267335"/>
          </a:xfrm>
          <a:prstGeom prst="rect">
            <a:avLst/>
          </a:prstGeom>
          <a:solidFill>
            <a:schemeClr val="bg1">
              <a:lumMod val="95000"/>
            </a:schemeClr>
          </a:solidFill>
        </p:spPr>
        <p:txBody>
          <a:bodyPr/>
          <a:lstStyle>
            <a:lvl1pPr algn="ctr">
              <a:defRPr sz="800"/>
            </a:lvl1pPr>
          </a:lstStyle>
          <a:p>
            <a:pPr lvl="0"/>
            <a:r>
              <a:rPr lang="en-US"/>
              <a:t>Ruler – delete when finalizing</a:t>
            </a:r>
          </a:p>
        </p:txBody>
      </p:sp>
      <p:pic>
        <p:nvPicPr>
          <p:cNvPr id="8" name="Picture 7">
            <a:extLst>
              <a:ext uri="{FF2B5EF4-FFF2-40B4-BE49-F238E27FC236}">
                <a16:creationId xmlns:a16="http://schemas.microsoft.com/office/drawing/2014/main" id="{03D07CCB-5AC6-4DED-A705-B40390F6336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3" name="Content Placeholder 12">
            <a:extLst>
              <a:ext uri="{FF2B5EF4-FFF2-40B4-BE49-F238E27FC236}">
                <a16:creationId xmlns:a16="http://schemas.microsoft.com/office/drawing/2014/main" id="{944E2DCC-3653-4ADC-81AD-187717F313FA}"/>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4" name="Content Placeholder 12">
            <a:extLst>
              <a:ext uri="{FF2B5EF4-FFF2-40B4-BE49-F238E27FC236}">
                <a16:creationId xmlns:a16="http://schemas.microsoft.com/office/drawing/2014/main" id="{AB90B90D-E265-4C47-9BCD-FA47B1EBFF20}"/>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5" name="Content Placeholder 12">
            <a:extLst>
              <a:ext uri="{FF2B5EF4-FFF2-40B4-BE49-F238E27FC236}">
                <a16:creationId xmlns:a16="http://schemas.microsoft.com/office/drawing/2014/main" id="{687A2393-41A7-4854-9878-6E6733F88E12}"/>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2" name="Text Placeholder 17">
            <a:extLst>
              <a:ext uri="{FF2B5EF4-FFF2-40B4-BE49-F238E27FC236}">
                <a16:creationId xmlns:a16="http://schemas.microsoft.com/office/drawing/2014/main" id="{AF30F715-3D8D-41CA-8893-174F859B53D1}"/>
              </a:ext>
            </a:extLst>
          </p:cNvPr>
          <p:cNvSpPr>
            <a:spLocks noGrp="1"/>
          </p:cNvSpPr>
          <p:nvPr>
            <p:ph type="body" sz="quarter" idx="21" hasCustomPrompt="1"/>
          </p:nvPr>
        </p:nvSpPr>
        <p:spPr>
          <a:xfrm>
            <a:off x="422276" y="6332854"/>
            <a:ext cx="9902824" cy="233363"/>
          </a:xfrm>
          <a:prstGeom prst="rect">
            <a:avLst/>
          </a:prstGeom>
        </p:spPr>
        <p:txBody>
          <a:bodyPr lIns="0" tIns="0" rIns="0" bIns="0" anchor="ctr" anchorCtr="0"/>
          <a:lstStyle>
            <a:lvl1pPr algn="l">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Notes/Source: Delete if not needed</a:t>
            </a:r>
          </a:p>
        </p:txBody>
      </p:sp>
      <p:sp>
        <p:nvSpPr>
          <p:cNvPr id="17" name="Text Placeholder 17">
            <a:extLst>
              <a:ext uri="{FF2B5EF4-FFF2-40B4-BE49-F238E27FC236}">
                <a16:creationId xmlns:a16="http://schemas.microsoft.com/office/drawing/2014/main" id="{785DB7B4-3DC4-41D7-A29F-E419F9B81FD6}"/>
              </a:ext>
            </a:extLst>
          </p:cNvPr>
          <p:cNvSpPr>
            <a:spLocks noGrp="1"/>
          </p:cNvSpPr>
          <p:nvPr>
            <p:ph type="body" sz="quarter" idx="22" hasCustomPrompt="1"/>
          </p:nvPr>
        </p:nvSpPr>
        <p:spPr>
          <a:xfrm>
            <a:off x="10342881" y="6332854"/>
            <a:ext cx="1445257" cy="233363"/>
          </a:xfrm>
          <a:prstGeom prst="rect">
            <a:avLst/>
          </a:prstGeom>
        </p:spPr>
        <p:txBody>
          <a:bodyPr lIns="0" tIns="0" rIns="0" bIns="0" anchor="ctr" anchorCtr="0"/>
          <a:lstStyle>
            <a:lvl1pPr algn="r">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Slide #(Delete if not needed</a:t>
            </a:r>
          </a:p>
        </p:txBody>
      </p:sp>
      <p:sp>
        <p:nvSpPr>
          <p:cNvPr id="3" name="Picture Placeholder 2">
            <a:extLst>
              <a:ext uri="{FF2B5EF4-FFF2-40B4-BE49-F238E27FC236}">
                <a16:creationId xmlns:a16="http://schemas.microsoft.com/office/drawing/2014/main" id="{014E568E-92E2-44DE-AC7C-BD937AE09130}"/>
              </a:ext>
            </a:extLst>
          </p:cNvPr>
          <p:cNvSpPr>
            <a:spLocks noGrp="1"/>
          </p:cNvSpPr>
          <p:nvPr>
            <p:ph type="pic" sz="quarter" idx="24"/>
          </p:nvPr>
        </p:nvSpPr>
        <p:spPr>
          <a:xfrm>
            <a:off x="421641" y="643499"/>
            <a:ext cx="5235472" cy="5571002"/>
          </a:xfrm>
          <a:prstGeom prst="rect">
            <a:avLst/>
          </a:prstGeom>
        </p:spPr>
        <p:txBody>
          <a:bodyPr/>
          <a:lstStyle/>
          <a:p>
            <a:endParaRPr lang="en-US"/>
          </a:p>
        </p:txBody>
      </p:sp>
      <p:sp>
        <p:nvSpPr>
          <p:cNvPr id="7" name="Text Placeholder 6">
            <a:extLst>
              <a:ext uri="{FF2B5EF4-FFF2-40B4-BE49-F238E27FC236}">
                <a16:creationId xmlns:a16="http://schemas.microsoft.com/office/drawing/2014/main" id="{EA29FE7B-3EBA-4544-961A-ACC7CF55D06E}"/>
              </a:ext>
            </a:extLst>
          </p:cNvPr>
          <p:cNvSpPr>
            <a:spLocks noGrp="1"/>
          </p:cNvSpPr>
          <p:nvPr>
            <p:ph type="body" sz="quarter" idx="25" hasCustomPrompt="1"/>
          </p:nvPr>
        </p:nvSpPr>
        <p:spPr>
          <a:xfrm>
            <a:off x="6096000" y="977900"/>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01</a:t>
            </a:r>
          </a:p>
        </p:txBody>
      </p:sp>
      <p:sp>
        <p:nvSpPr>
          <p:cNvPr id="20" name="Text Placeholder 6">
            <a:extLst>
              <a:ext uri="{FF2B5EF4-FFF2-40B4-BE49-F238E27FC236}">
                <a16:creationId xmlns:a16="http://schemas.microsoft.com/office/drawing/2014/main" id="{75E73030-855F-4252-8B55-A67ACA890E84}"/>
              </a:ext>
            </a:extLst>
          </p:cNvPr>
          <p:cNvSpPr>
            <a:spLocks noGrp="1"/>
          </p:cNvSpPr>
          <p:nvPr>
            <p:ph type="body" sz="quarter" idx="26" hasCustomPrompt="1"/>
          </p:nvPr>
        </p:nvSpPr>
        <p:spPr>
          <a:xfrm>
            <a:off x="6096000" y="1850519"/>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02</a:t>
            </a:r>
          </a:p>
        </p:txBody>
      </p:sp>
      <p:sp>
        <p:nvSpPr>
          <p:cNvPr id="23" name="Text Placeholder 6">
            <a:extLst>
              <a:ext uri="{FF2B5EF4-FFF2-40B4-BE49-F238E27FC236}">
                <a16:creationId xmlns:a16="http://schemas.microsoft.com/office/drawing/2014/main" id="{1A35A4DF-D729-4AEF-AC7D-A6CBD792FF29}"/>
              </a:ext>
            </a:extLst>
          </p:cNvPr>
          <p:cNvSpPr>
            <a:spLocks noGrp="1"/>
          </p:cNvSpPr>
          <p:nvPr>
            <p:ph type="body" sz="quarter" idx="27" hasCustomPrompt="1"/>
          </p:nvPr>
        </p:nvSpPr>
        <p:spPr>
          <a:xfrm>
            <a:off x="6096000" y="2723138"/>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03</a:t>
            </a:r>
          </a:p>
        </p:txBody>
      </p:sp>
      <p:sp>
        <p:nvSpPr>
          <p:cNvPr id="24" name="Text Placeholder 6">
            <a:extLst>
              <a:ext uri="{FF2B5EF4-FFF2-40B4-BE49-F238E27FC236}">
                <a16:creationId xmlns:a16="http://schemas.microsoft.com/office/drawing/2014/main" id="{DAF9709C-E2E7-4B67-A23B-B8890533620B}"/>
              </a:ext>
            </a:extLst>
          </p:cNvPr>
          <p:cNvSpPr>
            <a:spLocks noGrp="1"/>
          </p:cNvSpPr>
          <p:nvPr>
            <p:ph type="body" sz="quarter" idx="28" hasCustomPrompt="1"/>
          </p:nvPr>
        </p:nvSpPr>
        <p:spPr>
          <a:xfrm>
            <a:off x="6096000" y="3595757"/>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04</a:t>
            </a:r>
          </a:p>
        </p:txBody>
      </p:sp>
      <p:sp>
        <p:nvSpPr>
          <p:cNvPr id="25" name="Text Placeholder 6">
            <a:extLst>
              <a:ext uri="{FF2B5EF4-FFF2-40B4-BE49-F238E27FC236}">
                <a16:creationId xmlns:a16="http://schemas.microsoft.com/office/drawing/2014/main" id="{48678042-E3FA-438C-A46D-21158E3FD0D5}"/>
              </a:ext>
            </a:extLst>
          </p:cNvPr>
          <p:cNvSpPr>
            <a:spLocks noGrp="1"/>
          </p:cNvSpPr>
          <p:nvPr>
            <p:ph type="body" sz="quarter" idx="29" hasCustomPrompt="1"/>
          </p:nvPr>
        </p:nvSpPr>
        <p:spPr>
          <a:xfrm>
            <a:off x="6096000" y="4468376"/>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05</a:t>
            </a:r>
          </a:p>
        </p:txBody>
      </p:sp>
      <p:sp>
        <p:nvSpPr>
          <p:cNvPr id="26" name="Text Placeholder 6">
            <a:extLst>
              <a:ext uri="{FF2B5EF4-FFF2-40B4-BE49-F238E27FC236}">
                <a16:creationId xmlns:a16="http://schemas.microsoft.com/office/drawing/2014/main" id="{0A55FE68-B17B-4334-A96E-6DDF5B38B513}"/>
              </a:ext>
            </a:extLst>
          </p:cNvPr>
          <p:cNvSpPr>
            <a:spLocks noGrp="1"/>
          </p:cNvSpPr>
          <p:nvPr>
            <p:ph type="body" sz="quarter" idx="30" hasCustomPrompt="1"/>
          </p:nvPr>
        </p:nvSpPr>
        <p:spPr>
          <a:xfrm>
            <a:off x="6096000" y="5340995"/>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06</a:t>
            </a:r>
          </a:p>
        </p:txBody>
      </p:sp>
      <p:sp>
        <p:nvSpPr>
          <p:cNvPr id="27" name="Text Placeholder 6">
            <a:extLst>
              <a:ext uri="{FF2B5EF4-FFF2-40B4-BE49-F238E27FC236}">
                <a16:creationId xmlns:a16="http://schemas.microsoft.com/office/drawing/2014/main" id="{9BDDCAC7-942E-4B12-8C36-271C011F1B69}"/>
              </a:ext>
            </a:extLst>
          </p:cNvPr>
          <p:cNvSpPr>
            <a:spLocks noGrp="1"/>
          </p:cNvSpPr>
          <p:nvPr>
            <p:ph type="body" sz="quarter" idx="31" hasCustomPrompt="1"/>
          </p:nvPr>
        </p:nvSpPr>
        <p:spPr>
          <a:xfrm>
            <a:off x="6900709" y="975835"/>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28" name="Text Placeholder 6">
            <a:extLst>
              <a:ext uri="{FF2B5EF4-FFF2-40B4-BE49-F238E27FC236}">
                <a16:creationId xmlns:a16="http://schemas.microsoft.com/office/drawing/2014/main" id="{7A1DEF50-BE74-441C-9DCA-FFF565278501}"/>
              </a:ext>
            </a:extLst>
          </p:cNvPr>
          <p:cNvSpPr>
            <a:spLocks noGrp="1"/>
          </p:cNvSpPr>
          <p:nvPr>
            <p:ph type="body" sz="quarter" idx="32" hasCustomPrompt="1"/>
          </p:nvPr>
        </p:nvSpPr>
        <p:spPr>
          <a:xfrm>
            <a:off x="6900709" y="1848454"/>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29" name="Text Placeholder 6">
            <a:extLst>
              <a:ext uri="{FF2B5EF4-FFF2-40B4-BE49-F238E27FC236}">
                <a16:creationId xmlns:a16="http://schemas.microsoft.com/office/drawing/2014/main" id="{7AF08F62-F4AD-4B54-BE8E-49347A421B6A}"/>
              </a:ext>
            </a:extLst>
          </p:cNvPr>
          <p:cNvSpPr>
            <a:spLocks noGrp="1"/>
          </p:cNvSpPr>
          <p:nvPr>
            <p:ph type="body" sz="quarter" idx="33" hasCustomPrompt="1"/>
          </p:nvPr>
        </p:nvSpPr>
        <p:spPr>
          <a:xfrm>
            <a:off x="6900709" y="2721073"/>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30" name="Text Placeholder 6">
            <a:extLst>
              <a:ext uri="{FF2B5EF4-FFF2-40B4-BE49-F238E27FC236}">
                <a16:creationId xmlns:a16="http://schemas.microsoft.com/office/drawing/2014/main" id="{C1932158-4F59-486B-9D88-418AA29F0621}"/>
              </a:ext>
            </a:extLst>
          </p:cNvPr>
          <p:cNvSpPr>
            <a:spLocks noGrp="1"/>
          </p:cNvSpPr>
          <p:nvPr>
            <p:ph type="body" sz="quarter" idx="34" hasCustomPrompt="1"/>
          </p:nvPr>
        </p:nvSpPr>
        <p:spPr>
          <a:xfrm>
            <a:off x="6900709" y="3593692"/>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31" name="Text Placeholder 6">
            <a:extLst>
              <a:ext uri="{FF2B5EF4-FFF2-40B4-BE49-F238E27FC236}">
                <a16:creationId xmlns:a16="http://schemas.microsoft.com/office/drawing/2014/main" id="{D7EA1016-BDE0-47EB-A787-2BD9CD244982}"/>
              </a:ext>
            </a:extLst>
          </p:cNvPr>
          <p:cNvSpPr>
            <a:spLocks noGrp="1"/>
          </p:cNvSpPr>
          <p:nvPr>
            <p:ph type="body" sz="quarter" idx="35" hasCustomPrompt="1"/>
          </p:nvPr>
        </p:nvSpPr>
        <p:spPr>
          <a:xfrm>
            <a:off x="6900709" y="4466311"/>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32" name="Text Placeholder 6">
            <a:extLst>
              <a:ext uri="{FF2B5EF4-FFF2-40B4-BE49-F238E27FC236}">
                <a16:creationId xmlns:a16="http://schemas.microsoft.com/office/drawing/2014/main" id="{A67D5AE3-D9A6-4686-B3D5-0B1C0FCD9566}"/>
              </a:ext>
            </a:extLst>
          </p:cNvPr>
          <p:cNvSpPr>
            <a:spLocks noGrp="1"/>
          </p:cNvSpPr>
          <p:nvPr>
            <p:ph type="body" sz="quarter" idx="36" hasCustomPrompt="1"/>
          </p:nvPr>
        </p:nvSpPr>
        <p:spPr>
          <a:xfrm>
            <a:off x="6900709" y="5338930"/>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33" name="Text Placeholder 2">
            <a:extLst>
              <a:ext uri="{FF2B5EF4-FFF2-40B4-BE49-F238E27FC236}">
                <a16:creationId xmlns:a16="http://schemas.microsoft.com/office/drawing/2014/main" id="{B6666E5B-89DB-46AF-851E-802A8F1E050F}"/>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 Find a link to pre-selected photos in the instructions slide (1)</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8326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42945-10C2-4BE6-ABF1-32B7DBDCCE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7592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94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mpty_06">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857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mpty_07">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853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_08">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733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333610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2031224" y="675542"/>
            <a:ext cx="9595954" cy="1324205"/>
          </a:xfrm>
          <a:prstGeom prst="rect">
            <a:avLst/>
          </a:prstGeom>
        </p:spPr>
        <p:txBody>
          <a:bodyPr anchor="t">
            <a:noAutofit/>
          </a:bodyPr>
          <a:lstStyle>
            <a:lvl1pPr algn="l">
              <a:lnSpc>
                <a:spcPct val="100000"/>
              </a:lnSpc>
              <a:defRPr sz="3600" b="1" i="0" baseline="0">
                <a:solidFill>
                  <a:srgbClr val="0070BA"/>
                </a:solidFill>
                <a:latin typeface="Open Sans" charset="0"/>
                <a:ea typeface="Open Sans" charset="0"/>
                <a:cs typeface="Open Sans" charset="0"/>
              </a:defRPr>
            </a:lvl1pPr>
          </a:lstStyle>
          <a:p>
            <a:r>
              <a:rPr lang="en-US" noProof="0"/>
              <a:t>Click to insert title</a:t>
            </a:r>
          </a:p>
        </p:txBody>
      </p:sp>
      <p:sp>
        <p:nvSpPr>
          <p:cNvPr id="3" name="Sottotitolo 2"/>
          <p:cNvSpPr>
            <a:spLocks noGrp="1"/>
          </p:cNvSpPr>
          <p:nvPr>
            <p:ph type="subTitle" idx="1" hasCustomPrompt="1"/>
          </p:nvPr>
        </p:nvSpPr>
        <p:spPr>
          <a:xfrm>
            <a:off x="2045184" y="1999748"/>
            <a:ext cx="9595954" cy="1655762"/>
          </a:xfrm>
        </p:spPr>
        <p:txBody>
          <a:bodyPr anchor="t">
            <a:noAutofit/>
          </a:bodyPr>
          <a:lstStyle>
            <a:lvl1pPr marL="0" indent="0" algn="l">
              <a:buNone/>
              <a:defRPr sz="2400" b="0" i="0">
                <a:solidFill>
                  <a:srgbClr val="0070BA"/>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insert subtitle</a:t>
            </a:r>
          </a:p>
        </p:txBody>
      </p:sp>
      <p:sp>
        <p:nvSpPr>
          <p:cNvPr id="4" name="Segnaposto data 3"/>
          <p:cNvSpPr>
            <a:spLocks noGrp="1"/>
          </p:cNvSpPr>
          <p:nvPr>
            <p:ph type="dt" sz="half" idx="10"/>
          </p:nvPr>
        </p:nvSpPr>
        <p:spPr>
          <a:xfrm>
            <a:off x="2066124" y="5820454"/>
            <a:ext cx="2743200" cy="365125"/>
          </a:xfrm>
        </p:spPr>
        <p:txBody>
          <a:bodyPr/>
          <a:lstStyle>
            <a:lvl1pPr algn="l">
              <a:defRPr sz="1400" b="1" i="0">
                <a:solidFill>
                  <a:srgbClr val="0070BA"/>
                </a:solidFill>
                <a:latin typeface="Open Sans" charset="0"/>
                <a:ea typeface="Open Sans" charset="0"/>
                <a:cs typeface="Open Sans" charset="0"/>
              </a:defRPr>
            </a:lvl1pPr>
          </a:lstStyle>
          <a:p>
            <a:r>
              <a:rPr lang="en-US" noProof="0"/>
              <a:t>Year Month</a:t>
            </a: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3332405268"/>
      </p:ext>
    </p:extLst>
  </p:cSld>
  <p:clrMapOvr>
    <a:masterClrMapping/>
  </p:clrMapOvr>
  <p:extLst>
    <p:ext uri="{DCECCB84-F9BA-43D5-87BE-67443E8EF086}">
      <p15:sldGuideLst xmlns:p15="http://schemas.microsoft.com/office/powerpoint/2012/main">
        <p15:guide id="1" pos="339">
          <p15:clr>
            <a:srgbClr val="FBAE40"/>
          </p15:clr>
        </p15:guide>
        <p15:guide id="2" orient="horz" pos="334">
          <p15:clr>
            <a:srgbClr val="FBAE40"/>
          </p15:clr>
        </p15:guide>
        <p15:guide id="3" orient="horz" pos="397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HOTO 1 - Blue title">
    <p:spTree>
      <p:nvGrpSpPr>
        <p:cNvPr id="1" name=""/>
        <p:cNvGrpSpPr/>
        <p:nvPr/>
      </p:nvGrpSpPr>
      <p:grpSpPr>
        <a:xfrm>
          <a:off x="0" y="0"/>
          <a:ext cx="0" cy="0"/>
          <a:chOff x="0" y="0"/>
          <a:chExt cx="0" cy="0"/>
        </a:xfrm>
      </p:grpSpPr>
      <p:sp>
        <p:nvSpPr>
          <p:cNvPr id="6" name="Segnaposto immagine 8"/>
          <p:cNvSpPr>
            <a:spLocks noGrp="1"/>
          </p:cNvSpPr>
          <p:nvPr>
            <p:ph type="pic" sz="quarter" idx="11" hasCustomPrompt="1"/>
          </p:nvPr>
        </p:nvSpPr>
        <p:spPr>
          <a:xfrm>
            <a:off x="1616400" y="539496"/>
            <a:ext cx="10008000" cy="5779008"/>
          </a:xfrm>
          <a:prstGeom prst="rect">
            <a:avLst/>
          </a:prstGeom>
          <a:solidFill>
            <a:schemeClr val="tx1">
              <a:lumMod val="20000"/>
              <a:lumOff val="80000"/>
            </a:schemeClr>
          </a:solidFill>
        </p:spPr>
        <p:txBody>
          <a:bodyPr anchor="t">
            <a:normAutofit/>
          </a:bodyPr>
          <a:lstStyle>
            <a:lvl1pPr marL="0" indent="0" algn="ctr">
              <a:buNone/>
              <a:defRPr sz="1600" b="1" i="0" baseline="0">
                <a:solidFill>
                  <a:srgbClr val="FF0000"/>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it-IT"/>
              <a:t>Click to </a:t>
            </a:r>
            <a:r>
              <a:rPr lang="it-IT" err="1"/>
              <a:t>insert</a:t>
            </a:r>
            <a:r>
              <a:rPr lang="it-IT"/>
              <a:t> image</a:t>
            </a:r>
          </a:p>
        </p:txBody>
      </p:sp>
      <p:sp>
        <p:nvSpPr>
          <p:cNvPr id="2" name="Titolo 1"/>
          <p:cNvSpPr>
            <a:spLocks noGrp="1"/>
          </p:cNvSpPr>
          <p:nvPr>
            <p:ph type="ctrTitle" hasCustomPrompt="1"/>
          </p:nvPr>
        </p:nvSpPr>
        <p:spPr>
          <a:xfrm>
            <a:off x="2031224" y="675542"/>
            <a:ext cx="9595954" cy="1324205"/>
          </a:xfrm>
          <a:prstGeom prst="rect">
            <a:avLst/>
          </a:prstGeom>
        </p:spPr>
        <p:txBody>
          <a:bodyPr anchor="t">
            <a:noAutofit/>
          </a:bodyPr>
          <a:lstStyle>
            <a:lvl1pPr algn="l">
              <a:lnSpc>
                <a:spcPct val="100000"/>
              </a:lnSpc>
              <a:defRPr sz="3600" b="1" i="0" baseline="0">
                <a:solidFill>
                  <a:srgbClr val="FFFFFE"/>
                </a:solidFill>
                <a:latin typeface="Open Sans" charset="0"/>
                <a:ea typeface="Open Sans" charset="0"/>
                <a:cs typeface="Open Sans" charset="0"/>
              </a:defRPr>
            </a:lvl1pPr>
          </a:lstStyle>
          <a:p>
            <a:r>
              <a:rPr lang="en-US" noProof="0"/>
              <a:t>Click to insert title</a:t>
            </a:r>
          </a:p>
        </p:txBody>
      </p:sp>
      <p:sp>
        <p:nvSpPr>
          <p:cNvPr id="3" name="Sottotitolo 2"/>
          <p:cNvSpPr>
            <a:spLocks noGrp="1"/>
          </p:cNvSpPr>
          <p:nvPr>
            <p:ph type="subTitle" idx="1" hasCustomPrompt="1"/>
          </p:nvPr>
        </p:nvSpPr>
        <p:spPr>
          <a:xfrm>
            <a:off x="2045184" y="1999748"/>
            <a:ext cx="9595954" cy="1031046"/>
          </a:xfrm>
        </p:spPr>
        <p:txBody>
          <a:bodyPr anchor="t">
            <a:noAutofit/>
          </a:bodyPr>
          <a:lstStyle>
            <a:lvl1pPr marL="0" indent="0" algn="l">
              <a:buNone/>
              <a:defRPr sz="2400" b="0" i="0">
                <a:solidFill>
                  <a:srgbClr val="FFFFFE"/>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insert subtitle</a:t>
            </a:r>
          </a:p>
        </p:txBody>
      </p:sp>
      <p:sp>
        <p:nvSpPr>
          <p:cNvPr id="4" name="Segnaposto data 3"/>
          <p:cNvSpPr>
            <a:spLocks noGrp="1"/>
          </p:cNvSpPr>
          <p:nvPr>
            <p:ph type="dt" sz="half" idx="10"/>
          </p:nvPr>
        </p:nvSpPr>
        <p:spPr>
          <a:xfrm>
            <a:off x="2066124" y="5820454"/>
            <a:ext cx="2743200" cy="365125"/>
          </a:xfrm>
        </p:spPr>
        <p:txBody>
          <a:bodyPr/>
          <a:lstStyle>
            <a:lvl1pPr algn="l">
              <a:defRPr sz="1400" b="1" i="0">
                <a:solidFill>
                  <a:srgbClr val="FFFFFE"/>
                </a:solidFill>
                <a:latin typeface="Open Sans" charset="0"/>
                <a:ea typeface="Open Sans" charset="0"/>
                <a:cs typeface="Open Sans" charset="0"/>
              </a:defRPr>
            </a:lvl1pPr>
          </a:lstStyle>
          <a:p>
            <a:r>
              <a:rPr lang="en-US" noProof="0"/>
              <a:t>Year Month</a:t>
            </a: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
        <p:nvSpPr>
          <p:cNvPr id="8" name="Rectangle 7"/>
          <p:cNvSpPr/>
          <p:nvPr userDrawn="1"/>
        </p:nvSpPr>
        <p:spPr>
          <a:xfrm>
            <a:off x="1620203" y="539496"/>
            <a:ext cx="4190047" cy="5646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591394215"/>
      </p:ext>
    </p:extLst>
  </p:cSld>
  <p:clrMapOvr>
    <a:masterClrMapping/>
  </p:clrMapOvr>
  <p:extLst>
    <p:ext uri="{DCECCB84-F9BA-43D5-87BE-67443E8EF086}">
      <p15:sldGuideLst xmlns:p15="http://schemas.microsoft.com/office/powerpoint/2012/main">
        <p15:guide id="1" pos="339">
          <p15:clr>
            <a:srgbClr val="FBAE40"/>
          </p15:clr>
        </p15:guide>
        <p15:guide id="2" orient="horz" pos="337">
          <p15:clr>
            <a:srgbClr val="FBAE40"/>
          </p15:clr>
        </p15:guide>
        <p15:guide id="3" orient="horz" pos="397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HOTO 2 - White title">
    <p:spTree>
      <p:nvGrpSpPr>
        <p:cNvPr id="1" name=""/>
        <p:cNvGrpSpPr/>
        <p:nvPr/>
      </p:nvGrpSpPr>
      <p:grpSpPr>
        <a:xfrm>
          <a:off x="0" y="0"/>
          <a:ext cx="0" cy="0"/>
          <a:chOff x="0" y="0"/>
          <a:chExt cx="0" cy="0"/>
        </a:xfrm>
      </p:grpSpPr>
      <p:sp>
        <p:nvSpPr>
          <p:cNvPr id="8" name="Segnaposto immagine 8"/>
          <p:cNvSpPr>
            <a:spLocks noGrp="1"/>
          </p:cNvSpPr>
          <p:nvPr>
            <p:ph type="pic" sz="quarter" idx="11" hasCustomPrompt="1"/>
          </p:nvPr>
        </p:nvSpPr>
        <p:spPr>
          <a:xfrm>
            <a:off x="1616400" y="539496"/>
            <a:ext cx="10008000" cy="5779008"/>
          </a:xfrm>
          <a:prstGeom prst="rect">
            <a:avLst/>
          </a:prstGeom>
          <a:solidFill>
            <a:schemeClr val="tx1">
              <a:lumMod val="20000"/>
              <a:lumOff val="80000"/>
            </a:schemeClr>
          </a:solidFill>
        </p:spPr>
        <p:txBody>
          <a:bodyPr anchor="t">
            <a:normAutofit/>
          </a:bodyPr>
          <a:lstStyle>
            <a:lvl1pPr marL="0" indent="0" algn="ctr">
              <a:buNone/>
              <a:defRPr sz="1600" b="1" i="0" baseline="0">
                <a:solidFill>
                  <a:srgbClr val="FF0000"/>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noProof="0"/>
              <a:t>Click to insert image</a:t>
            </a:r>
          </a:p>
        </p:txBody>
      </p:sp>
      <p:sp>
        <p:nvSpPr>
          <p:cNvPr id="2" name="Titolo 1"/>
          <p:cNvSpPr>
            <a:spLocks noGrp="1"/>
          </p:cNvSpPr>
          <p:nvPr>
            <p:ph type="ctrTitle" hasCustomPrompt="1"/>
          </p:nvPr>
        </p:nvSpPr>
        <p:spPr>
          <a:xfrm>
            <a:off x="2031224" y="675543"/>
            <a:ext cx="9595954" cy="1188158"/>
          </a:xfrm>
          <a:prstGeom prst="rect">
            <a:avLst/>
          </a:prstGeom>
        </p:spPr>
        <p:txBody>
          <a:bodyPr anchor="t">
            <a:noAutofit/>
          </a:bodyPr>
          <a:lstStyle>
            <a:lvl1pPr algn="l">
              <a:lnSpc>
                <a:spcPct val="100000"/>
              </a:lnSpc>
              <a:defRPr sz="3600" b="1" i="0" baseline="0">
                <a:solidFill>
                  <a:srgbClr val="0070BA"/>
                </a:solidFill>
                <a:latin typeface="Open Sans" charset="0"/>
                <a:ea typeface="Open Sans" charset="0"/>
                <a:cs typeface="Open Sans" charset="0"/>
              </a:defRPr>
            </a:lvl1pPr>
          </a:lstStyle>
          <a:p>
            <a:r>
              <a:rPr lang="en-US" noProof="0"/>
              <a:t>Click to insert title</a:t>
            </a:r>
          </a:p>
        </p:txBody>
      </p:sp>
      <p:sp>
        <p:nvSpPr>
          <p:cNvPr id="3" name="Sottotitolo 2"/>
          <p:cNvSpPr>
            <a:spLocks noGrp="1"/>
          </p:cNvSpPr>
          <p:nvPr>
            <p:ph type="subTitle" idx="1" hasCustomPrompt="1"/>
          </p:nvPr>
        </p:nvSpPr>
        <p:spPr>
          <a:xfrm>
            <a:off x="2045184" y="1999748"/>
            <a:ext cx="9595954" cy="911618"/>
          </a:xfrm>
        </p:spPr>
        <p:txBody>
          <a:bodyPr anchor="t">
            <a:noAutofit/>
          </a:bodyPr>
          <a:lstStyle>
            <a:lvl1pPr marL="0" indent="0" algn="l">
              <a:buNone/>
              <a:defRPr sz="2400" b="0" i="0">
                <a:solidFill>
                  <a:srgbClr val="0070BA"/>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insert subtitle</a:t>
            </a:r>
          </a:p>
        </p:txBody>
      </p:sp>
      <p:sp>
        <p:nvSpPr>
          <p:cNvPr id="4" name="Segnaposto data 3"/>
          <p:cNvSpPr>
            <a:spLocks noGrp="1"/>
          </p:cNvSpPr>
          <p:nvPr>
            <p:ph type="dt" sz="half" idx="10"/>
          </p:nvPr>
        </p:nvSpPr>
        <p:spPr>
          <a:xfrm>
            <a:off x="2066124" y="5820454"/>
            <a:ext cx="2743200" cy="365125"/>
          </a:xfrm>
        </p:spPr>
        <p:txBody>
          <a:bodyPr/>
          <a:lstStyle>
            <a:lvl1pPr algn="l">
              <a:defRPr sz="1400" b="1" i="0">
                <a:solidFill>
                  <a:schemeClr val="bg1"/>
                </a:solidFill>
                <a:latin typeface="Open Sans" charset="0"/>
                <a:ea typeface="Open Sans" charset="0"/>
                <a:cs typeface="Open Sans" charset="0"/>
              </a:defRPr>
            </a:lvl1pPr>
          </a:lstStyle>
          <a:p>
            <a:r>
              <a:rPr lang="en-US" noProof="0"/>
              <a:t>Year Month</a:t>
            </a: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3732300364"/>
      </p:ext>
    </p:extLst>
  </p:cSld>
  <p:clrMapOvr>
    <a:masterClrMapping/>
  </p:clrMapOvr>
  <p:extLst>
    <p:ext uri="{DCECCB84-F9BA-43D5-87BE-67443E8EF086}">
      <p15:sldGuideLst xmlns:p15="http://schemas.microsoft.com/office/powerpoint/2012/main">
        <p15:guide id="1" pos="339">
          <p15:clr>
            <a:srgbClr val="FBAE40"/>
          </p15:clr>
        </p15:guide>
        <p15:guide id="2" orient="horz" pos="337">
          <p15:clr>
            <a:srgbClr val="FBAE40"/>
          </p15:clr>
        </p15:guide>
        <p15:guide id="3" orient="horz" pos="397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half photo">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893F04ED-29AD-4A7B-8D5B-62E2AC379F8F}"/>
              </a:ext>
            </a:extLst>
          </p:cNvPr>
          <p:cNvPicPr>
            <a:picLocks noChangeAspect="1"/>
          </p:cNvPicPr>
          <p:nvPr userDrawn="1"/>
        </p:nvPicPr>
        <p:blipFill>
          <a:blip r:embed="rId2"/>
          <a:stretch>
            <a:fillRect/>
          </a:stretch>
        </p:blipFill>
        <p:spPr>
          <a:xfrm>
            <a:off x="10480232" y="3488059"/>
            <a:ext cx="991329" cy="2648265"/>
          </a:xfrm>
          <a:prstGeom prst="rect">
            <a:avLst/>
          </a:prstGeom>
        </p:spPr>
      </p:pic>
      <p:pic>
        <p:nvPicPr>
          <p:cNvPr id="3" name="Picture 2">
            <a:extLst>
              <a:ext uri="{FF2B5EF4-FFF2-40B4-BE49-F238E27FC236}">
                <a16:creationId xmlns:a16="http://schemas.microsoft.com/office/drawing/2014/main" id="{09D42945-10C2-4BE6-ABF1-32B7DBDCCE24}"/>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03913"/>
            <a:ext cx="1811975" cy="438837"/>
          </a:xfrm>
          <a:prstGeom prst="rect">
            <a:avLst/>
          </a:prstGeom>
          <a:solidFill>
            <a:srgbClr val="DDDDDD"/>
          </a:solidFill>
        </p:spPr>
      </p:pic>
      <p:sp>
        <p:nvSpPr>
          <p:cNvPr id="8" name="Picture Placeholder 7">
            <a:extLst>
              <a:ext uri="{FF2B5EF4-FFF2-40B4-BE49-F238E27FC236}">
                <a16:creationId xmlns:a16="http://schemas.microsoft.com/office/drawing/2014/main" id="{25D46A31-CC04-42E5-AB51-D423FFA4AB71}"/>
              </a:ext>
            </a:extLst>
          </p:cNvPr>
          <p:cNvSpPr>
            <a:spLocks noGrp="1"/>
          </p:cNvSpPr>
          <p:nvPr>
            <p:ph type="pic" sz="quarter" idx="10"/>
          </p:nvPr>
        </p:nvSpPr>
        <p:spPr>
          <a:xfrm>
            <a:off x="0" y="0"/>
            <a:ext cx="12192000" cy="466090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A22E9046-A56D-4913-9F57-A85423E10EB3}"/>
              </a:ext>
            </a:extLst>
          </p:cNvPr>
          <p:cNvSpPr>
            <a:spLocks noGrp="1"/>
          </p:cNvSpPr>
          <p:nvPr>
            <p:ph type="body" sz="quarter" idx="11" hasCustomPrompt="1"/>
          </p:nvPr>
        </p:nvSpPr>
        <p:spPr>
          <a:xfrm>
            <a:off x="720439" y="4939191"/>
            <a:ext cx="9520842" cy="420209"/>
          </a:xfrm>
          <a:prstGeom prst="rect">
            <a:avLst/>
          </a:prstGeom>
        </p:spPr>
        <p:txBody>
          <a:bodyPr lIns="0" tIns="0" rIns="0" bIns="0"/>
          <a:lstStyle>
            <a:lvl1pPr>
              <a:defRPr sz="2800">
                <a:solidFill>
                  <a:srgbClr val="0080C3"/>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Presentation Title</a:t>
            </a:r>
          </a:p>
        </p:txBody>
      </p:sp>
      <p:sp>
        <p:nvSpPr>
          <p:cNvPr id="12" name="Text Placeholder 9">
            <a:extLst>
              <a:ext uri="{FF2B5EF4-FFF2-40B4-BE49-F238E27FC236}">
                <a16:creationId xmlns:a16="http://schemas.microsoft.com/office/drawing/2014/main" id="{434AAA12-3FBE-4A2D-8AA5-8A0AC7ADB282}"/>
              </a:ext>
            </a:extLst>
          </p:cNvPr>
          <p:cNvSpPr>
            <a:spLocks noGrp="1"/>
          </p:cNvSpPr>
          <p:nvPr>
            <p:ph type="body" sz="quarter" idx="13" hasCustomPrompt="1"/>
          </p:nvPr>
        </p:nvSpPr>
        <p:spPr>
          <a:xfrm>
            <a:off x="720438" y="5422901"/>
            <a:ext cx="9520842" cy="266700"/>
          </a:xfrm>
          <a:prstGeom prst="rect">
            <a:avLst/>
          </a:prstGeom>
        </p:spPr>
        <p:txBody>
          <a:bodyPr lIns="0" tIns="0" rIns="0" bIns="0"/>
          <a:lstStyle>
            <a:lvl1pPr>
              <a:defRPr sz="20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Presentation Title</a:t>
            </a:r>
          </a:p>
        </p:txBody>
      </p:sp>
      <p:sp>
        <p:nvSpPr>
          <p:cNvPr id="13" name="Text Placeholder 9">
            <a:extLst>
              <a:ext uri="{FF2B5EF4-FFF2-40B4-BE49-F238E27FC236}">
                <a16:creationId xmlns:a16="http://schemas.microsoft.com/office/drawing/2014/main" id="{62F610A7-DE28-44B3-B8C3-0349AA182A1D}"/>
              </a:ext>
            </a:extLst>
          </p:cNvPr>
          <p:cNvSpPr>
            <a:spLocks noGrp="1"/>
          </p:cNvSpPr>
          <p:nvPr>
            <p:ph type="body" sz="quarter" idx="14" hasCustomPrompt="1"/>
          </p:nvPr>
        </p:nvSpPr>
        <p:spPr>
          <a:xfrm>
            <a:off x="720438" y="6099812"/>
            <a:ext cx="9520842" cy="186688"/>
          </a:xfrm>
          <a:prstGeom prst="rect">
            <a:avLst/>
          </a:prstGeom>
        </p:spPr>
        <p:txBody>
          <a:bodyPr lIns="0" tIns="0" rIns="0" bIns="0"/>
          <a:lstStyle>
            <a:lvl1pPr>
              <a:defRPr sz="1000" b="1">
                <a:solidFill>
                  <a:schemeClr val="tx1">
                    <a:lumMod val="50000"/>
                    <a:lumOff val="50000"/>
                  </a:schemeClr>
                </a:solidFill>
                <a:latin typeface="+mn-lt"/>
                <a:ea typeface="Open Sans Light" panose="020B0306030504020204" pitchFamily="34" charset="0"/>
                <a:cs typeface="Open Sans Light" panose="020B0306030504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Year Month</a:t>
            </a:r>
          </a:p>
        </p:txBody>
      </p:sp>
      <p:sp>
        <p:nvSpPr>
          <p:cNvPr id="16" name="Text Placeholder 2">
            <a:extLst>
              <a:ext uri="{FF2B5EF4-FFF2-40B4-BE49-F238E27FC236}">
                <a16:creationId xmlns:a16="http://schemas.microsoft.com/office/drawing/2014/main" id="{0B4A63E9-D34A-4C23-9224-BA5BDC6D2479}"/>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See the instruction slide to find the link to pre-selected photos you can choose from</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254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HOTO 3">
    <p:spTree>
      <p:nvGrpSpPr>
        <p:cNvPr id="1" name=""/>
        <p:cNvGrpSpPr/>
        <p:nvPr/>
      </p:nvGrpSpPr>
      <p:grpSpPr>
        <a:xfrm>
          <a:off x="0" y="0"/>
          <a:ext cx="0" cy="0"/>
          <a:chOff x="0" y="0"/>
          <a:chExt cx="0" cy="0"/>
        </a:xfrm>
      </p:grpSpPr>
      <p:sp>
        <p:nvSpPr>
          <p:cNvPr id="9" name="Segnaposto immagine 8"/>
          <p:cNvSpPr>
            <a:spLocks noGrp="1"/>
          </p:cNvSpPr>
          <p:nvPr>
            <p:ph type="pic" sz="quarter" idx="11" hasCustomPrompt="1"/>
          </p:nvPr>
        </p:nvSpPr>
        <p:spPr>
          <a:xfrm>
            <a:off x="1620203" y="539497"/>
            <a:ext cx="10008000" cy="3490636"/>
          </a:xfrm>
          <a:prstGeom prst="rect">
            <a:avLst/>
          </a:prstGeom>
        </p:spPr>
        <p:txBody>
          <a:bodyPr anchor="t">
            <a:normAutofit/>
          </a:bodyPr>
          <a:lstStyle>
            <a:lvl1pPr marL="0" indent="0" algn="r">
              <a:buNone/>
              <a:defRPr sz="1800" b="1" i="0" baseline="0">
                <a:solidFill>
                  <a:srgbClr val="FF0000"/>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noProof="0"/>
              <a:t>Click to insert image</a:t>
            </a:r>
          </a:p>
        </p:txBody>
      </p:sp>
      <p:sp>
        <p:nvSpPr>
          <p:cNvPr id="2" name="Titolo 1"/>
          <p:cNvSpPr>
            <a:spLocks noGrp="1"/>
          </p:cNvSpPr>
          <p:nvPr>
            <p:ph type="ctrTitle" hasCustomPrompt="1"/>
          </p:nvPr>
        </p:nvSpPr>
        <p:spPr>
          <a:xfrm>
            <a:off x="2031223" y="4689900"/>
            <a:ext cx="9728577" cy="580068"/>
          </a:xfrm>
          <a:prstGeom prst="rect">
            <a:avLst/>
          </a:prstGeom>
        </p:spPr>
        <p:txBody>
          <a:bodyPr tIns="46800" anchor="t">
            <a:noAutofit/>
          </a:bodyPr>
          <a:lstStyle>
            <a:lvl1pPr algn="l">
              <a:lnSpc>
                <a:spcPct val="100000"/>
              </a:lnSpc>
              <a:defRPr sz="3600" b="1" i="0">
                <a:solidFill>
                  <a:srgbClr val="0070BA"/>
                </a:solidFill>
                <a:latin typeface="Open Sans" charset="0"/>
                <a:ea typeface="Open Sans" charset="0"/>
                <a:cs typeface="Open Sans" charset="0"/>
              </a:defRPr>
            </a:lvl1pPr>
          </a:lstStyle>
          <a:p>
            <a:r>
              <a:rPr lang="en-US" noProof="0"/>
              <a:t>Click to insert title</a:t>
            </a:r>
          </a:p>
        </p:txBody>
      </p:sp>
      <p:sp>
        <p:nvSpPr>
          <p:cNvPr id="3" name="Sottotitolo 2"/>
          <p:cNvSpPr>
            <a:spLocks noGrp="1"/>
          </p:cNvSpPr>
          <p:nvPr>
            <p:ph type="subTitle" idx="1" hasCustomPrompt="1"/>
          </p:nvPr>
        </p:nvSpPr>
        <p:spPr>
          <a:xfrm>
            <a:off x="2045183" y="5389002"/>
            <a:ext cx="6971417" cy="708552"/>
          </a:xfrm>
        </p:spPr>
        <p:txBody>
          <a:bodyPr anchor="b">
            <a:noAutofit/>
          </a:bodyPr>
          <a:lstStyle>
            <a:lvl1pPr marL="0" indent="0" algn="l">
              <a:buNone/>
              <a:defRPr sz="2400" b="0" i="0">
                <a:solidFill>
                  <a:srgbClr val="0070BA"/>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insert subtitle</a:t>
            </a:r>
          </a:p>
        </p:txBody>
      </p:sp>
      <p:sp>
        <p:nvSpPr>
          <p:cNvPr id="4" name="Segnaposto data 3"/>
          <p:cNvSpPr>
            <a:spLocks noGrp="1"/>
          </p:cNvSpPr>
          <p:nvPr>
            <p:ph type="dt" sz="half" idx="10"/>
          </p:nvPr>
        </p:nvSpPr>
        <p:spPr>
          <a:xfrm>
            <a:off x="9016601" y="6097554"/>
            <a:ext cx="2743200" cy="365125"/>
          </a:xfrm>
        </p:spPr>
        <p:txBody>
          <a:bodyPr/>
          <a:lstStyle>
            <a:lvl1pPr algn="r">
              <a:defRPr sz="1400" b="1" i="0">
                <a:solidFill>
                  <a:srgbClr val="0070BA"/>
                </a:solidFill>
                <a:latin typeface="Open Sans" charset="0"/>
                <a:ea typeface="Open Sans" charset="0"/>
                <a:cs typeface="Open Sans" charset="0"/>
              </a:defRPr>
            </a:lvl1pPr>
          </a:lstStyle>
          <a:p>
            <a:r>
              <a:rPr lang="en-US" noProof="0"/>
              <a:t>Year Month</a:t>
            </a: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2738868787"/>
      </p:ext>
    </p:extLst>
  </p:cSld>
  <p:clrMapOvr>
    <a:masterClrMapping/>
  </p:clrMapOvr>
  <p:extLst>
    <p:ext uri="{DCECCB84-F9BA-43D5-87BE-67443E8EF086}">
      <p15:sldGuideLst xmlns:p15="http://schemas.microsoft.com/office/powerpoint/2012/main">
        <p15:guide id="1" pos="340">
          <p15:clr>
            <a:srgbClr val="FBAE40"/>
          </p15:clr>
        </p15:guide>
        <p15:guide id="2" orient="horz" pos="33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guide id="8" orient="horz" pos="3067">
          <p15:clr>
            <a:srgbClr val="FBAE40"/>
          </p15:clr>
        </p15:guide>
        <p15:guide id="9" orient="horz" pos="337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966018" y="2109788"/>
            <a:ext cx="10381431" cy="1235563"/>
          </a:xfrm>
          <a:prstGeom prst="rect">
            <a:avLst/>
          </a:prstGeom>
        </p:spPr>
        <p:txBody>
          <a:bodyPr anchor="t">
            <a:noAutofit/>
          </a:bodyPr>
          <a:lstStyle>
            <a:lvl1pPr>
              <a:defRPr sz="3600"/>
            </a:lvl1pPr>
          </a:lstStyle>
          <a:p>
            <a:r>
              <a:rPr lang="en-US" noProof="0"/>
              <a:t>Click to insert title</a:t>
            </a:r>
          </a:p>
        </p:txBody>
      </p:sp>
      <p:sp>
        <p:nvSpPr>
          <p:cNvPr id="3" name="Segnaposto testo 2"/>
          <p:cNvSpPr>
            <a:spLocks noGrp="1"/>
          </p:cNvSpPr>
          <p:nvPr>
            <p:ph type="body" idx="1" hasCustomPrompt="1"/>
          </p:nvPr>
        </p:nvSpPr>
        <p:spPr>
          <a:xfrm>
            <a:off x="966018" y="3345352"/>
            <a:ext cx="10381432" cy="1500187"/>
          </a:xfrm>
        </p:spPr>
        <p:txBody>
          <a:bodyPr>
            <a:noAutofit/>
          </a:bodyPr>
          <a:lstStyle>
            <a:lvl1pPr marL="0" indent="0">
              <a:buNone/>
              <a:defRPr sz="2400">
                <a:solidFill>
                  <a:srgbClr val="0070B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noProof="0"/>
              <a:t>Click to insert subtitle</a:t>
            </a:r>
          </a:p>
        </p:txBody>
      </p:sp>
    </p:spTree>
    <p:extLst>
      <p:ext uri="{BB962C8B-B14F-4D97-AF65-F5344CB8AC3E}">
        <p14:creationId xmlns:p14="http://schemas.microsoft.com/office/powerpoint/2010/main" val="770119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40000" y="540000"/>
            <a:ext cx="11052002"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US" noProof="0"/>
              <a:t>Click to insert title</a:t>
            </a:r>
          </a:p>
        </p:txBody>
      </p:sp>
      <p:sp>
        <p:nvSpPr>
          <p:cNvPr id="3" name="Segnaposto contenuto 2"/>
          <p:cNvSpPr>
            <a:spLocks noGrp="1"/>
          </p:cNvSpPr>
          <p:nvPr>
            <p:ph idx="1" hasCustomPrompt="1"/>
          </p:nvPr>
        </p:nvSpPr>
        <p:spPr>
          <a:xfrm>
            <a:off x="540001" y="1795071"/>
            <a:ext cx="11052000"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en-US" noProof="0"/>
              <a:t>Click to insert tex</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egnaposto numero diapositiva 5"/>
          <p:cNvSpPr>
            <a:spLocks noGrp="1"/>
          </p:cNvSpPr>
          <p:nvPr>
            <p:ph type="sldNum" sz="quarter" idx="12"/>
          </p:nvPr>
        </p:nvSpPr>
        <p:spPr/>
        <p:txBody>
          <a:bodyPr/>
          <a:lstStyle/>
          <a:p>
            <a:fld id="{2026EB2A-1F26-4143-92A6-3B752CD465DB}" type="slidenum">
              <a:rPr lang="en-US" noProof="0" smtClean="0"/>
              <a:t>‹#›</a:t>
            </a:fld>
            <a:endParaRPr lang="en-US" noProof="0"/>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999" y="5895124"/>
            <a:ext cx="2215993" cy="566882"/>
          </a:xfrm>
          <a:prstGeom prst="rect">
            <a:avLst/>
          </a:prstGeom>
        </p:spPr>
      </p:pic>
    </p:spTree>
    <p:extLst>
      <p:ext uri="{BB962C8B-B14F-4D97-AF65-F5344CB8AC3E}">
        <p14:creationId xmlns:p14="http://schemas.microsoft.com/office/powerpoint/2010/main" val="1639668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en-US" noProof="0"/>
              <a:t>Click to insert tex</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en-US" noProof="0"/>
              <a:t>Click to insert tex</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olo 1"/>
          <p:cNvSpPr>
            <a:spLocks noGrp="1"/>
          </p:cNvSpPr>
          <p:nvPr>
            <p:ph type="title" hasCustomPrompt="1"/>
          </p:nvPr>
        </p:nvSpPr>
        <p:spPr>
          <a:xfrm>
            <a:off x="540000" y="540000"/>
            <a:ext cx="11052002" cy="1152000"/>
          </a:xfrm>
          <a:prstGeom prst="rect">
            <a:avLst/>
          </a:prstGeom>
        </p:spPr>
        <p:txBody>
          <a:bodyPr>
            <a:noAutofit/>
          </a:bodyPr>
          <a:lstStyle>
            <a:lvl1pPr>
              <a:defRPr spc="60" baseline="0"/>
            </a:lvl1pPr>
          </a:lstStyle>
          <a:p>
            <a:r>
              <a:rPr lang="en-US" noProof="0"/>
              <a:t>Click to insert title</a:t>
            </a:r>
          </a:p>
        </p:txBody>
      </p:sp>
      <p:sp>
        <p:nvSpPr>
          <p:cNvPr id="9" name="Segnaposto numero diapositiva 5"/>
          <p:cNvSpPr>
            <a:spLocks noGrp="1"/>
          </p:cNvSpPr>
          <p:nvPr>
            <p:ph type="sldNum" sz="quarter" idx="12"/>
          </p:nvPr>
        </p:nvSpPr>
        <p:spPr>
          <a:xfrm>
            <a:off x="10711542" y="6227991"/>
            <a:ext cx="1027267" cy="365125"/>
          </a:xfrm>
        </p:spPr>
        <p:txBody>
          <a:bodyPr/>
          <a:lstStyle/>
          <a:p>
            <a:fld id="{2026EB2A-1F26-4143-92A6-3B752CD465DB}" type="slidenum">
              <a:rPr lang="it-IT" smtClean="0"/>
              <a:t>‹#›</a:t>
            </a:fld>
            <a:endParaRPr lang="it-IT"/>
          </a:p>
        </p:txBody>
      </p:sp>
      <p:pic>
        <p:nvPicPr>
          <p:cNvPr id="13"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999" y="5895124"/>
            <a:ext cx="2215993" cy="566882"/>
          </a:xfrm>
          <a:prstGeom prst="rect">
            <a:avLst/>
          </a:prstGeom>
        </p:spPr>
      </p:pic>
    </p:spTree>
    <p:extLst>
      <p:ext uri="{BB962C8B-B14F-4D97-AF65-F5344CB8AC3E}">
        <p14:creationId xmlns:p14="http://schemas.microsoft.com/office/powerpoint/2010/main" val="2865721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ue contenuti">
    <p:spTree>
      <p:nvGrpSpPr>
        <p:cNvPr id="1" name=""/>
        <p:cNvGrpSpPr/>
        <p:nvPr/>
      </p:nvGrpSpPr>
      <p:grpSpPr>
        <a:xfrm>
          <a:off x="0" y="0"/>
          <a:ext cx="0" cy="0"/>
          <a:chOff x="0" y="0"/>
          <a:chExt cx="0" cy="0"/>
        </a:xfrm>
      </p:grpSpPr>
      <p:sp>
        <p:nvSpPr>
          <p:cNvPr id="11" name="Titolo 1"/>
          <p:cNvSpPr>
            <a:spLocks noGrp="1"/>
          </p:cNvSpPr>
          <p:nvPr>
            <p:ph type="title" hasCustomPrompt="1"/>
          </p:nvPr>
        </p:nvSpPr>
        <p:spPr>
          <a:xfrm>
            <a:off x="540000" y="540000"/>
            <a:ext cx="11052002" cy="1152000"/>
          </a:xfrm>
          <a:prstGeom prst="rect">
            <a:avLst/>
          </a:prstGeom>
        </p:spPr>
        <p:txBody>
          <a:bodyPr>
            <a:noAutofit/>
          </a:bodyPr>
          <a:lstStyle>
            <a:lvl1pPr>
              <a:defRPr spc="60" baseline="0"/>
            </a:lvl1pPr>
          </a:lstStyle>
          <a:p>
            <a:r>
              <a:rPr lang="en-US" noProof="0"/>
              <a:t>Click to insert title</a:t>
            </a:r>
          </a:p>
        </p:txBody>
      </p:sp>
      <p:sp>
        <p:nvSpPr>
          <p:cNvPr id="9" name="Segnaposto numero diapositiva 5"/>
          <p:cNvSpPr>
            <a:spLocks noGrp="1"/>
          </p:cNvSpPr>
          <p:nvPr>
            <p:ph type="sldNum" sz="quarter" idx="12"/>
          </p:nvPr>
        </p:nvSpPr>
        <p:spPr>
          <a:xfrm>
            <a:off x="10711542" y="6227991"/>
            <a:ext cx="1027267" cy="365125"/>
          </a:xfrm>
        </p:spPr>
        <p:txBody>
          <a:bodyPr/>
          <a:lstStyle/>
          <a:p>
            <a:fld id="{2026EB2A-1F26-4143-92A6-3B752CD465DB}" type="slidenum">
              <a:rPr lang="it-IT" smtClean="0"/>
              <a:t>‹#›</a:t>
            </a:fld>
            <a:endParaRPr lang="it-IT"/>
          </a:p>
        </p:txBody>
      </p:sp>
    </p:spTree>
    <p:extLst>
      <p:ext uri="{BB962C8B-B14F-4D97-AF65-F5344CB8AC3E}">
        <p14:creationId xmlns:p14="http://schemas.microsoft.com/office/powerpoint/2010/main" val="3197280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en-US" noProof="0"/>
              <a:t>Click to insert tex</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olo 1"/>
          <p:cNvSpPr>
            <a:spLocks noGrp="1"/>
          </p:cNvSpPr>
          <p:nvPr>
            <p:ph type="title" hasCustomPrompt="1"/>
          </p:nvPr>
        </p:nvSpPr>
        <p:spPr>
          <a:xfrm>
            <a:off x="540000" y="540000"/>
            <a:ext cx="11052002" cy="1152000"/>
          </a:xfrm>
          <a:prstGeom prst="rect">
            <a:avLst/>
          </a:prstGeom>
        </p:spPr>
        <p:txBody>
          <a:bodyPr>
            <a:noAutofit/>
          </a:bodyPr>
          <a:lstStyle>
            <a:lvl1pPr>
              <a:defRPr spc="60" baseline="0"/>
            </a:lvl1pPr>
          </a:lstStyle>
          <a:p>
            <a:r>
              <a:rPr lang="en-US" noProof="0"/>
              <a:t>Click to insert title</a:t>
            </a:r>
          </a:p>
        </p:txBody>
      </p:sp>
      <p:sp>
        <p:nvSpPr>
          <p:cNvPr id="9" name="Segnaposto numero diapositiva 5"/>
          <p:cNvSpPr>
            <a:spLocks noGrp="1"/>
          </p:cNvSpPr>
          <p:nvPr>
            <p:ph type="sldNum" sz="quarter" idx="12"/>
          </p:nvPr>
        </p:nvSpPr>
        <p:spPr>
          <a:xfrm>
            <a:off x="10711542" y="6227991"/>
            <a:ext cx="1027267" cy="365125"/>
          </a:xfrm>
        </p:spPr>
        <p:txBody>
          <a:bodyPr/>
          <a:lstStyle/>
          <a:p>
            <a:fld id="{2026EB2A-1F26-4143-92A6-3B752CD465DB}" type="slidenum">
              <a:rPr lang="it-IT" smtClean="0"/>
              <a:t>‹#›</a:t>
            </a:fld>
            <a:endParaRPr lang="it-IT"/>
          </a:p>
        </p:txBody>
      </p:sp>
      <p:pic>
        <p:nvPicPr>
          <p:cNvPr id="13"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999" y="5895124"/>
            <a:ext cx="2215993" cy="566882"/>
          </a:xfrm>
          <a:prstGeom prst="rect">
            <a:avLst/>
          </a:prstGeom>
        </p:spPr>
      </p:pic>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US" noProof="0"/>
              <a:t>Click icon to add picture</a:t>
            </a:r>
          </a:p>
        </p:txBody>
      </p:sp>
    </p:spTree>
    <p:extLst>
      <p:ext uri="{BB962C8B-B14F-4D97-AF65-F5344CB8AC3E}">
        <p14:creationId xmlns:p14="http://schemas.microsoft.com/office/powerpoint/2010/main" val="3635133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777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VER PHOTO 1 - Blue title">
    <p:spTree>
      <p:nvGrpSpPr>
        <p:cNvPr id="1" name=""/>
        <p:cNvGrpSpPr/>
        <p:nvPr/>
      </p:nvGrpSpPr>
      <p:grpSpPr>
        <a:xfrm>
          <a:off x="0" y="0"/>
          <a:ext cx="0" cy="0"/>
          <a:chOff x="0" y="0"/>
          <a:chExt cx="0" cy="0"/>
        </a:xfrm>
      </p:grpSpPr>
      <p:sp>
        <p:nvSpPr>
          <p:cNvPr id="6" name="Segnaposto immagine 8"/>
          <p:cNvSpPr>
            <a:spLocks noGrp="1"/>
          </p:cNvSpPr>
          <p:nvPr>
            <p:ph type="pic" sz="quarter" idx="11" hasCustomPrompt="1"/>
          </p:nvPr>
        </p:nvSpPr>
        <p:spPr>
          <a:xfrm>
            <a:off x="1616400" y="539496"/>
            <a:ext cx="10008000" cy="5779008"/>
          </a:xfrm>
          <a:prstGeom prst="rect">
            <a:avLst/>
          </a:prstGeom>
          <a:solidFill>
            <a:schemeClr val="tx1">
              <a:lumMod val="20000"/>
              <a:lumOff val="80000"/>
            </a:schemeClr>
          </a:solidFill>
        </p:spPr>
        <p:txBody>
          <a:bodyPr anchor="t">
            <a:normAutofit/>
          </a:bodyPr>
          <a:lstStyle>
            <a:lvl1pPr marL="0" indent="0" algn="ctr">
              <a:buNone/>
              <a:defRPr sz="1600" b="1" i="0" baseline="0">
                <a:solidFill>
                  <a:srgbClr val="FF0000"/>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it-IT"/>
              <a:t>Click to </a:t>
            </a:r>
            <a:r>
              <a:rPr lang="it-IT" err="1"/>
              <a:t>insert</a:t>
            </a:r>
            <a:r>
              <a:rPr lang="it-IT"/>
              <a:t> image</a:t>
            </a:r>
          </a:p>
        </p:txBody>
      </p:sp>
      <p:sp>
        <p:nvSpPr>
          <p:cNvPr id="2" name="Titolo 1"/>
          <p:cNvSpPr>
            <a:spLocks noGrp="1"/>
          </p:cNvSpPr>
          <p:nvPr>
            <p:ph type="ctrTitle" hasCustomPrompt="1"/>
          </p:nvPr>
        </p:nvSpPr>
        <p:spPr>
          <a:xfrm>
            <a:off x="2031224" y="675542"/>
            <a:ext cx="9595954" cy="1324205"/>
          </a:xfrm>
          <a:prstGeom prst="rect">
            <a:avLst/>
          </a:prstGeom>
        </p:spPr>
        <p:txBody>
          <a:bodyPr anchor="t">
            <a:noAutofit/>
          </a:bodyPr>
          <a:lstStyle>
            <a:lvl1pPr algn="l">
              <a:lnSpc>
                <a:spcPct val="100000"/>
              </a:lnSpc>
              <a:defRPr sz="3600" b="1" i="0" baseline="0">
                <a:solidFill>
                  <a:srgbClr val="FFFFFE"/>
                </a:solidFill>
                <a:latin typeface="Open Sans" charset="0"/>
                <a:ea typeface="Open Sans" charset="0"/>
                <a:cs typeface="Open Sans" charset="0"/>
              </a:defRPr>
            </a:lvl1pPr>
          </a:lstStyle>
          <a:p>
            <a:r>
              <a:rPr lang="en-US" noProof="0"/>
              <a:t>Click to insert title</a:t>
            </a:r>
          </a:p>
        </p:txBody>
      </p:sp>
      <p:sp>
        <p:nvSpPr>
          <p:cNvPr id="3" name="Sottotitolo 2"/>
          <p:cNvSpPr>
            <a:spLocks noGrp="1"/>
          </p:cNvSpPr>
          <p:nvPr>
            <p:ph type="subTitle" idx="1" hasCustomPrompt="1"/>
          </p:nvPr>
        </p:nvSpPr>
        <p:spPr>
          <a:xfrm>
            <a:off x="2045184" y="1999748"/>
            <a:ext cx="9595954" cy="1031046"/>
          </a:xfrm>
        </p:spPr>
        <p:txBody>
          <a:bodyPr anchor="t">
            <a:noAutofit/>
          </a:bodyPr>
          <a:lstStyle>
            <a:lvl1pPr marL="0" indent="0" algn="l">
              <a:buNone/>
              <a:defRPr sz="2400" b="0" i="0">
                <a:solidFill>
                  <a:srgbClr val="FFFFFE"/>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insert subtitle</a:t>
            </a:r>
          </a:p>
        </p:txBody>
      </p:sp>
      <p:sp>
        <p:nvSpPr>
          <p:cNvPr id="4" name="Segnaposto data 3"/>
          <p:cNvSpPr>
            <a:spLocks noGrp="1"/>
          </p:cNvSpPr>
          <p:nvPr>
            <p:ph type="dt" sz="half" idx="10"/>
          </p:nvPr>
        </p:nvSpPr>
        <p:spPr>
          <a:xfrm>
            <a:off x="2066124" y="5820454"/>
            <a:ext cx="2743200" cy="365125"/>
          </a:xfrm>
        </p:spPr>
        <p:txBody>
          <a:bodyPr/>
          <a:lstStyle>
            <a:lvl1pPr algn="l">
              <a:defRPr sz="1400" b="1" i="0">
                <a:solidFill>
                  <a:srgbClr val="FFFFFE"/>
                </a:solidFill>
                <a:latin typeface="Open Sans" charset="0"/>
                <a:ea typeface="Open Sans" charset="0"/>
                <a:cs typeface="Open Sans" charset="0"/>
              </a:defRPr>
            </a:lvl1pPr>
          </a:lstStyle>
          <a:p>
            <a:r>
              <a:rPr lang="en-US" noProof="0"/>
              <a:t>Year Month</a:t>
            </a: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
        <p:nvSpPr>
          <p:cNvPr id="8" name="Rectangle 7"/>
          <p:cNvSpPr/>
          <p:nvPr userDrawn="1"/>
        </p:nvSpPr>
        <p:spPr>
          <a:xfrm>
            <a:off x="1620203" y="539496"/>
            <a:ext cx="4190047" cy="5646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384330521"/>
      </p:ext>
    </p:extLst>
  </p:cSld>
  <p:clrMapOvr>
    <a:masterClrMapping/>
  </p:clrMapOvr>
  <p:extLst>
    <p:ext uri="{DCECCB84-F9BA-43D5-87BE-67443E8EF086}">
      <p15:sldGuideLst xmlns:p15="http://schemas.microsoft.com/office/powerpoint/2012/main">
        <p15:guide id="1" pos="339">
          <p15:clr>
            <a:srgbClr val="FBAE40"/>
          </p15:clr>
        </p15:guide>
        <p15:guide id="2" orient="horz" pos="337">
          <p15:clr>
            <a:srgbClr val="FBAE40"/>
          </p15:clr>
        </p15:guide>
        <p15:guide id="3" orient="horz" pos="397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Full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5D46A31-CC04-42E5-AB51-D423FFA4AB71}"/>
              </a:ext>
            </a:extLst>
          </p:cNvPr>
          <p:cNvSpPr>
            <a:spLocks noGrp="1"/>
          </p:cNvSpPr>
          <p:nvPr>
            <p:ph type="pic" sz="quarter" idx="10"/>
          </p:nvPr>
        </p:nvSpPr>
        <p:spPr>
          <a:xfrm>
            <a:off x="0" y="0"/>
            <a:ext cx="12192000" cy="6858000"/>
          </a:xfrm>
          <a:prstGeom prst="rect">
            <a:avLst/>
          </a:prstGeom>
        </p:spPr>
        <p:txBody>
          <a:bodyPr/>
          <a:lstStyle/>
          <a:p>
            <a:endParaRPr lang="en-US"/>
          </a:p>
        </p:txBody>
      </p:sp>
      <p:pic>
        <p:nvPicPr>
          <p:cNvPr id="3" name="Picture 2">
            <a:extLst>
              <a:ext uri="{FF2B5EF4-FFF2-40B4-BE49-F238E27FC236}">
                <a16:creationId xmlns:a16="http://schemas.microsoft.com/office/drawing/2014/main" id="{09D42945-10C2-4BE6-ABF1-32B7DBDCCE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3" name="Text Placeholder 9">
            <a:extLst>
              <a:ext uri="{FF2B5EF4-FFF2-40B4-BE49-F238E27FC236}">
                <a16:creationId xmlns:a16="http://schemas.microsoft.com/office/drawing/2014/main" id="{62F610A7-DE28-44B3-B8C3-0349AA182A1D}"/>
              </a:ext>
            </a:extLst>
          </p:cNvPr>
          <p:cNvSpPr>
            <a:spLocks noGrp="1"/>
          </p:cNvSpPr>
          <p:nvPr>
            <p:ph type="body" sz="quarter" idx="14" hasCustomPrompt="1"/>
          </p:nvPr>
        </p:nvSpPr>
        <p:spPr>
          <a:xfrm>
            <a:off x="720438" y="6099812"/>
            <a:ext cx="9520842" cy="173988"/>
          </a:xfrm>
          <a:prstGeom prst="rect">
            <a:avLst/>
          </a:prstGeom>
        </p:spPr>
        <p:txBody>
          <a:bodyPr lIns="0" tIns="0" rIns="0" bIns="0"/>
          <a:lstStyle>
            <a:lvl1pPr>
              <a:defRPr sz="1000" b="1">
                <a:solidFill>
                  <a:schemeClr val="tx1">
                    <a:lumMod val="50000"/>
                    <a:lumOff val="50000"/>
                  </a:schemeClr>
                </a:solidFill>
                <a:latin typeface="+mn-lt"/>
                <a:ea typeface="Open Sans Light" panose="020B0306030504020204" pitchFamily="34" charset="0"/>
                <a:cs typeface="Open Sans Light" panose="020B0306030504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Year Month</a:t>
            </a:r>
          </a:p>
        </p:txBody>
      </p:sp>
      <p:sp>
        <p:nvSpPr>
          <p:cNvPr id="9" name="Text Placeholder 9">
            <a:extLst>
              <a:ext uri="{FF2B5EF4-FFF2-40B4-BE49-F238E27FC236}">
                <a16:creationId xmlns:a16="http://schemas.microsoft.com/office/drawing/2014/main" id="{61A6FDDB-6BD3-44B3-B2F9-403D74E7928B}"/>
              </a:ext>
            </a:extLst>
          </p:cNvPr>
          <p:cNvSpPr>
            <a:spLocks noGrp="1"/>
          </p:cNvSpPr>
          <p:nvPr>
            <p:ph type="body" sz="quarter" idx="16" hasCustomPrompt="1"/>
          </p:nvPr>
        </p:nvSpPr>
        <p:spPr>
          <a:xfrm>
            <a:off x="720438" y="2640177"/>
            <a:ext cx="9414162" cy="616585"/>
          </a:xfrm>
          <a:prstGeom prst="rect">
            <a:avLst/>
          </a:prstGeom>
        </p:spPr>
        <p:txBody>
          <a:bodyPr lIns="0" tIns="0" rIns="0" bIns="0"/>
          <a:lstStyle>
            <a:lvl1pPr>
              <a:defRPr sz="3600">
                <a:solidFill>
                  <a:srgbClr val="0080C3"/>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Presentation Title</a:t>
            </a:r>
          </a:p>
        </p:txBody>
      </p:sp>
      <p:sp>
        <p:nvSpPr>
          <p:cNvPr id="11" name="Text Placeholder 9">
            <a:extLst>
              <a:ext uri="{FF2B5EF4-FFF2-40B4-BE49-F238E27FC236}">
                <a16:creationId xmlns:a16="http://schemas.microsoft.com/office/drawing/2014/main" id="{9297B639-CAAF-4AE4-9827-74BE197D977D}"/>
              </a:ext>
            </a:extLst>
          </p:cNvPr>
          <p:cNvSpPr>
            <a:spLocks noGrp="1"/>
          </p:cNvSpPr>
          <p:nvPr>
            <p:ph type="body" sz="quarter" idx="17" hasCustomPrompt="1"/>
          </p:nvPr>
        </p:nvSpPr>
        <p:spPr>
          <a:xfrm>
            <a:off x="720438" y="3294863"/>
            <a:ext cx="9414162" cy="412444"/>
          </a:xfrm>
          <a:prstGeom prst="rect">
            <a:avLst/>
          </a:prstGeom>
        </p:spPr>
        <p:txBody>
          <a:bodyPr lIns="0" tIns="0" rIns="0" bIns="0"/>
          <a:lstStyle>
            <a:lvl1pPr>
              <a:defRPr sz="28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Presentation Subtitle</a:t>
            </a:r>
          </a:p>
        </p:txBody>
      </p:sp>
      <p:pic>
        <p:nvPicPr>
          <p:cNvPr id="15" name="Picture 14" descr="Logo. World Food Programme. Saving Lives. Changing Lives.">
            <a:extLst>
              <a:ext uri="{FF2B5EF4-FFF2-40B4-BE49-F238E27FC236}">
                <a16:creationId xmlns:a16="http://schemas.microsoft.com/office/drawing/2014/main" id="{F0D1FCCB-D861-4208-9FFB-E806B4765BE7}"/>
              </a:ext>
            </a:extLst>
          </p:cNvPr>
          <p:cNvPicPr>
            <a:picLocks noChangeAspect="1"/>
          </p:cNvPicPr>
          <p:nvPr userDrawn="1"/>
        </p:nvPicPr>
        <p:blipFill>
          <a:blip r:embed="rId3"/>
          <a:stretch>
            <a:fillRect/>
          </a:stretch>
        </p:blipFill>
        <p:spPr>
          <a:xfrm>
            <a:off x="10480232" y="643259"/>
            <a:ext cx="991329" cy="2648265"/>
          </a:xfrm>
          <a:prstGeom prst="rect">
            <a:avLst/>
          </a:prstGeom>
        </p:spPr>
      </p:pic>
      <p:sp>
        <p:nvSpPr>
          <p:cNvPr id="20" name="Text Placeholder 2">
            <a:extLst>
              <a:ext uri="{FF2B5EF4-FFF2-40B4-BE49-F238E27FC236}">
                <a16:creationId xmlns:a16="http://schemas.microsoft.com/office/drawing/2014/main" id="{0F8B35B4-2A89-4F48-8316-B434FA27B005}"/>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See the instruction slide to find the link to pre-selected photos you can choose from</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Break with Colour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BE960C-00EE-80A9-C2AA-2431F2B89B3F}"/>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5" name="Picture 4">
            <a:extLst>
              <a:ext uri="{FF2B5EF4-FFF2-40B4-BE49-F238E27FC236}">
                <a16:creationId xmlns:a16="http://schemas.microsoft.com/office/drawing/2014/main" id="{9A6CCB6C-4C76-4ECE-8521-130F87D5E777}"/>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6" name="Content Placeholder 12">
            <a:extLst>
              <a:ext uri="{FF2B5EF4-FFF2-40B4-BE49-F238E27FC236}">
                <a16:creationId xmlns:a16="http://schemas.microsoft.com/office/drawing/2014/main" id="{5E526F3C-5FDD-470A-8114-BAA146ED07D9}"/>
              </a:ext>
            </a:extLst>
          </p:cNvPr>
          <p:cNvSpPr>
            <a:spLocks noGrp="1"/>
          </p:cNvSpPr>
          <p:nvPr>
            <p:ph sz="quarter" idx="15" hasCustomPrompt="1"/>
          </p:nvPr>
        </p:nvSpPr>
        <p:spPr>
          <a:xfrm>
            <a:off x="403861" y="6592570"/>
            <a:ext cx="11384280" cy="267335"/>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7" name="Content Placeholder 12">
            <a:extLst>
              <a:ext uri="{FF2B5EF4-FFF2-40B4-BE49-F238E27FC236}">
                <a16:creationId xmlns:a16="http://schemas.microsoft.com/office/drawing/2014/main" id="{26AF7796-23CD-4C1C-B76F-69DDCB7DB4C4}"/>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8" name="Content Placeholder 12">
            <a:extLst>
              <a:ext uri="{FF2B5EF4-FFF2-40B4-BE49-F238E27FC236}">
                <a16:creationId xmlns:a16="http://schemas.microsoft.com/office/drawing/2014/main" id="{5CEFE04A-F34C-4F88-BE14-A94585D85DFC}"/>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9" name="Content Placeholder 12">
            <a:extLst>
              <a:ext uri="{FF2B5EF4-FFF2-40B4-BE49-F238E27FC236}">
                <a16:creationId xmlns:a16="http://schemas.microsoft.com/office/drawing/2014/main" id="{2C27B15C-2DFC-495B-A0F3-EA4E73B0DE75}"/>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0" name="Text Placeholder 9">
            <a:extLst>
              <a:ext uri="{FF2B5EF4-FFF2-40B4-BE49-F238E27FC236}">
                <a16:creationId xmlns:a16="http://schemas.microsoft.com/office/drawing/2014/main" id="{CD6CEF02-BB32-404C-AF9F-8F5339165F8C}"/>
              </a:ext>
            </a:extLst>
          </p:cNvPr>
          <p:cNvSpPr>
            <a:spLocks noGrp="1"/>
          </p:cNvSpPr>
          <p:nvPr>
            <p:ph type="body" sz="quarter" idx="16" hasCustomPrompt="1"/>
          </p:nvPr>
        </p:nvSpPr>
        <p:spPr>
          <a:xfrm>
            <a:off x="403860" y="2729077"/>
            <a:ext cx="11366500" cy="616585"/>
          </a:xfrm>
          <a:prstGeom prst="rect">
            <a:avLst/>
          </a:prstGeom>
        </p:spPr>
        <p:txBody>
          <a:bodyPr lIns="0" tIns="0" rIns="0" bIns="0"/>
          <a:lstStyle>
            <a:lvl1pPr>
              <a:defRPr sz="3600">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Title</a:t>
            </a:r>
          </a:p>
        </p:txBody>
      </p:sp>
      <p:sp>
        <p:nvSpPr>
          <p:cNvPr id="11" name="Text Placeholder 9">
            <a:extLst>
              <a:ext uri="{FF2B5EF4-FFF2-40B4-BE49-F238E27FC236}">
                <a16:creationId xmlns:a16="http://schemas.microsoft.com/office/drawing/2014/main" id="{0520E337-F11F-4259-9BC6-71B00F80F6C0}"/>
              </a:ext>
            </a:extLst>
          </p:cNvPr>
          <p:cNvSpPr>
            <a:spLocks noGrp="1"/>
          </p:cNvSpPr>
          <p:nvPr>
            <p:ph type="body" sz="quarter" idx="17" hasCustomPrompt="1"/>
          </p:nvPr>
        </p:nvSpPr>
        <p:spPr>
          <a:xfrm>
            <a:off x="403860" y="3345663"/>
            <a:ext cx="11366500" cy="412444"/>
          </a:xfrm>
          <a:prstGeom prst="rect">
            <a:avLst/>
          </a:prstGeom>
        </p:spPr>
        <p:txBody>
          <a:bodyPr lIns="0" tIns="0" rIns="0" bIns="0"/>
          <a:lstStyle>
            <a:lvl1pPr>
              <a:defRP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Subtitle</a:t>
            </a:r>
          </a:p>
        </p:txBody>
      </p:sp>
      <p:sp>
        <p:nvSpPr>
          <p:cNvPr id="13" name="Text Placeholder 2">
            <a:extLst>
              <a:ext uri="{FF2B5EF4-FFF2-40B4-BE49-F238E27FC236}">
                <a16:creationId xmlns:a16="http://schemas.microsoft.com/office/drawing/2014/main" id="{F404C618-BB69-427B-831C-CF679FA163E7}"/>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9152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Photo Backgroun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3B03725-01EC-4F77-B754-E00175884366}"/>
              </a:ext>
            </a:extLst>
          </p:cNvPr>
          <p:cNvSpPr>
            <a:spLocks noGrp="1"/>
          </p:cNvSpPr>
          <p:nvPr>
            <p:ph type="pic" sz="quarter" idx="18"/>
          </p:nvPr>
        </p:nvSpPr>
        <p:spPr>
          <a:xfrm>
            <a:off x="0" y="-65088"/>
            <a:ext cx="12192000" cy="6923088"/>
          </a:xfrm>
          <a:prstGeom prst="rect">
            <a:avLst/>
          </a:prstGeom>
        </p:spPr>
        <p:txBody>
          <a:bodyPr/>
          <a:lstStyle/>
          <a:p>
            <a:endParaRPr lang="en-US"/>
          </a:p>
        </p:txBody>
      </p:sp>
      <p:pic>
        <p:nvPicPr>
          <p:cNvPr id="5" name="Picture 4">
            <a:extLst>
              <a:ext uri="{FF2B5EF4-FFF2-40B4-BE49-F238E27FC236}">
                <a16:creationId xmlns:a16="http://schemas.microsoft.com/office/drawing/2014/main" id="{9A6CCB6C-4C76-4ECE-8521-130F87D5E777}"/>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0" name="Text Placeholder 9">
            <a:extLst>
              <a:ext uri="{FF2B5EF4-FFF2-40B4-BE49-F238E27FC236}">
                <a16:creationId xmlns:a16="http://schemas.microsoft.com/office/drawing/2014/main" id="{CD6CEF02-BB32-404C-AF9F-8F5339165F8C}"/>
              </a:ext>
            </a:extLst>
          </p:cNvPr>
          <p:cNvSpPr>
            <a:spLocks noGrp="1"/>
          </p:cNvSpPr>
          <p:nvPr>
            <p:ph type="body" sz="quarter" idx="16" hasCustomPrompt="1"/>
          </p:nvPr>
        </p:nvSpPr>
        <p:spPr>
          <a:xfrm>
            <a:off x="403860" y="2729077"/>
            <a:ext cx="11366500" cy="616585"/>
          </a:xfrm>
          <a:prstGeom prst="rect">
            <a:avLst/>
          </a:prstGeom>
        </p:spPr>
        <p:txBody>
          <a:bodyPr lIns="0" tIns="0" rIns="0" bIns="0"/>
          <a:lstStyle>
            <a:lvl1pPr algn="ctr">
              <a:defRPr sz="3600">
                <a:solidFill>
                  <a:srgbClr val="0080C3"/>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Title</a:t>
            </a:r>
          </a:p>
        </p:txBody>
      </p:sp>
      <p:sp>
        <p:nvSpPr>
          <p:cNvPr id="11" name="Text Placeholder 9">
            <a:extLst>
              <a:ext uri="{FF2B5EF4-FFF2-40B4-BE49-F238E27FC236}">
                <a16:creationId xmlns:a16="http://schemas.microsoft.com/office/drawing/2014/main" id="{0520E337-F11F-4259-9BC6-71B00F80F6C0}"/>
              </a:ext>
            </a:extLst>
          </p:cNvPr>
          <p:cNvSpPr>
            <a:spLocks noGrp="1"/>
          </p:cNvSpPr>
          <p:nvPr>
            <p:ph type="body" sz="quarter" idx="17" hasCustomPrompt="1"/>
          </p:nvPr>
        </p:nvSpPr>
        <p:spPr>
          <a:xfrm>
            <a:off x="403860" y="3345663"/>
            <a:ext cx="11366500" cy="412444"/>
          </a:xfrm>
          <a:prstGeom prst="rect">
            <a:avLst/>
          </a:prstGeom>
        </p:spPr>
        <p:txBody>
          <a:bodyPr lIns="0" tIns="0" rIns="0" bIns="0"/>
          <a:lstStyle>
            <a:lvl1pPr algn="ctr">
              <a:defRPr sz="28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Subtitle</a:t>
            </a:r>
          </a:p>
        </p:txBody>
      </p:sp>
      <p:sp>
        <p:nvSpPr>
          <p:cNvPr id="16" name="Text Placeholder 2">
            <a:extLst>
              <a:ext uri="{FF2B5EF4-FFF2-40B4-BE49-F238E27FC236}">
                <a16:creationId xmlns:a16="http://schemas.microsoft.com/office/drawing/2014/main" id="{86750152-881A-413D-940A-CA064D9868E0}"/>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451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with Photo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CCB6C-4C76-4ECE-8521-130F87D5E777}"/>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7" name="Content Placeholder 12">
            <a:extLst>
              <a:ext uri="{FF2B5EF4-FFF2-40B4-BE49-F238E27FC236}">
                <a16:creationId xmlns:a16="http://schemas.microsoft.com/office/drawing/2014/main" id="{26AF7796-23CD-4C1C-B76F-69DDCB7DB4C4}"/>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8" name="Content Placeholder 12">
            <a:extLst>
              <a:ext uri="{FF2B5EF4-FFF2-40B4-BE49-F238E27FC236}">
                <a16:creationId xmlns:a16="http://schemas.microsoft.com/office/drawing/2014/main" id="{5CEFE04A-F34C-4F88-BE14-A94585D85DFC}"/>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9" name="Content Placeholder 12">
            <a:extLst>
              <a:ext uri="{FF2B5EF4-FFF2-40B4-BE49-F238E27FC236}">
                <a16:creationId xmlns:a16="http://schemas.microsoft.com/office/drawing/2014/main" id="{2C27B15C-2DFC-495B-A0F3-EA4E73B0DE75}"/>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0" name="Text Placeholder 9">
            <a:extLst>
              <a:ext uri="{FF2B5EF4-FFF2-40B4-BE49-F238E27FC236}">
                <a16:creationId xmlns:a16="http://schemas.microsoft.com/office/drawing/2014/main" id="{CD6CEF02-BB32-404C-AF9F-8F5339165F8C}"/>
              </a:ext>
            </a:extLst>
          </p:cNvPr>
          <p:cNvSpPr>
            <a:spLocks noGrp="1"/>
          </p:cNvSpPr>
          <p:nvPr>
            <p:ph type="body" sz="quarter" idx="16" hasCustomPrompt="1"/>
          </p:nvPr>
        </p:nvSpPr>
        <p:spPr>
          <a:xfrm>
            <a:off x="403860" y="2990336"/>
            <a:ext cx="5184140" cy="616585"/>
          </a:xfrm>
          <a:prstGeom prst="rect">
            <a:avLst/>
          </a:prstGeom>
        </p:spPr>
        <p:txBody>
          <a:bodyPr lIns="0" tIns="0" rIns="0" bIns="0"/>
          <a:lstStyle>
            <a:lvl1pPr>
              <a:defRPr sz="3600">
                <a:solidFill>
                  <a:srgbClr val="0080C3"/>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Title</a:t>
            </a:r>
          </a:p>
        </p:txBody>
      </p:sp>
      <p:sp>
        <p:nvSpPr>
          <p:cNvPr id="11" name="Text Placeholder 9">
            <a:extLst>
              <a:ext uri="{FF2B5EF4-FFF2-40B4-BE49-F238E27FC236}">
                <a16:creationId xmlns:a16="http://schemas.microsoft.com/office/drawing/2014/main" id="{0520E337-F11F-4259-9BC6-71B00F80F6C0}"/>
              </a:ext>
            </a:extLst>
          </p:cNvPr>
          <p:cNvSpPr>
            <a:spLocks noGrp="1"/>
          </p:cNvSpPr>
          <p:nvPr>
            <p:ph type="body" sz="quarter" idx="17" hasCustomPrompt="1"/>
          </p:nvPr>
        </p:nvSpPr>
        <p:spPr>
          <a:xfrm>
            <a:off x="403860" y="3606922"/>
            <a:ext cx="5184140" cy="412444"/>
          </a:xfrm>
          <a:prstGeom prst="rect">
            <a:avLst/>
          </a:prstGeom>
        </p:spPr>
        <p:txBody>
          <a:bodyPr lIns="0" tIns="0" rIns="0" bIns="0"/>
          <a:lstStyle>
            <a:lvl1pPr>
              <a:defRPr sz="28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Subtitle</a:t>
            </a:r>
          </a:p>
        </p:txBody>
      </p:sp>
      <p:sp>
        <p:nvSpPr>
          <p:cNvPr id="4" name="Picture Placeholder 3">
            <a:extLst>
              <a:ext uri="{FF2B5EF4-FFF2-40B4-BE49-F238E27FC236}">
                <a16:creationId xmlns:a16="http://schemas.microsoft.com/office/drawing/2014/main" id="{9898338A-7F28-40A3-B27E-43111C2547E8}"/>
              </a:ext>
            </a:extLst>
          </p:cNvPr>
          <p:cNvSpPr>
            <a:spLocks noGrp="1"/>
          </p:cNvSpPr>
          <p:nvPr>
            <p:ph type="pic" sz="quarter" idx="18"/>
          </p:nvPr>
        </p:nvSpPr>
        <p:spPr>
          <a:xfrm>
            <a:off x="6429829" y="590222"/>
            <a:ext cx="5321481" cy="4008023"/>
          </a:xfrm>
          <a:prstGeom prst="rect">
            <a:avLst/>
          </a:prstGeom>
        </p:spPr>
        <p:txBody>
          <a:bodyPr/>
          <a:lstStyle/>
          <a:p>
            <a:endParaRPr lang="en-US"/>
          </a:p>
        </p:txBody>
      </p:sp>
      <p:sp>
        <p:nvSpPr>
          <p:cNvPr id="14" name="Picture Placeholder 3">
            <a:extLst>
              <a:ext uri="{FF2B5EF4-FFF2-40B4-BE49-F238E27FC236}">
                <a16:creationId xmlns:a16="http://schemas.microsoft.com/office/drawing/2014/main" id="{8C0E84E9-A6A6-4F54-ACA6-E3895F7998E6}"/>
              </a:ext>
            </a:extLst>
          </p:cNvPr>
          <p:cNvSpPr>
            <a:spLocks noGrp="1"/>
          </p:cNvSpPr>
          <p:nvPr>
            <p:ph type="pic" sz="quarter" idx="20"/>
          </p:nvPr>
        </p:nvSpPr>
        <p:spPr>
          <a:xfrm>
            <a:off x="6429829" y="4865579"/>
            <a:ext cx="5321481" cy="1459971"/>
          </a:xfrm>
          <a:prstGeom prst="rect">
            <a:avLst/>
          </a:prstGeom>
        </p:spPr>
        <p:txBody>
          <a:bodyPr/>
          <a:lstStyle/>
          <a:p>
            <a:endParaRPr lang="en-US"/>
          </a:p>
        </p:txBody>
      </p:sp>
      <p:sp>
        <p:nvSpPr>
          <p:cNvPr id="15" name="Text Placeholder 17">
            <a:extLst>
              <a:ext uri="{FF2B5EF4-FFF2-40B4-BE49-F238E27FC236}">
                <a16:creationId xmlns:a16="http://schemas.microsoft.com/office/drawing/2014/main" id="{057139F7-CDDD-4A81-AE07-4845E7DA510E}"/>
              </a:ext>
            </a:extLst>
          </p:cNvPr>
          <p:cNvSpPr>
            <a:spLocks noGrp="1"/>
          </p:cNvSpPr>
          <p:nvPr>
            <p:ph type="body" sz="quarter" idx="21" hasCustomPrompt="1"/>
          </p:nvPr>
        </p:nvSpPr>
        <p:spPr>
          <a:xfrm>
            <a:off x="422276" y="6601351"/>
            <a:ext cx="9902824" cy="233363"/>
          </a:xfrm>
          <a:prstGeom prst="rect">
            <a:avLst/>
          </a:prstGeom>
        </p:spPr>
        <p:txBody>
          <a:bodyPr lIns="0" tIns="0" rIns="0" bIns="0" anchor="ctr" anchorCtr="0"/>
          <a:lstStyle>
            <a:lvl1pPr algn="l">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Notes/Source: Delete if not needed</a:t>
            </a:r>
          </a:p>
        </p:txBody>
      </p:sp>
      <p:sp>
        <p:nvSpPr>
          <p:cNvPr id="16" name="Text Placeholder 17">
            <a:extLst>
              <a:ext uri="{FF2B5EF4-FFF2-40B4-BE49-F238E27FC236}">
                <a16:creationId xmlns:a16="http://schemas.microsoft.com/office/drawing/2014/main" id="{34E71DE9-323B-4302-B34D-AAD8CBCF5DF5}"/>
              </a:ext>
            </a:extLst>
          </p:cNvPr>
          <p:cNvSpPr>
            <a:spLocks noGrp="1"/>
          </p:cNvSpPr>
          <p:nvPr>
            <p:ph type="body" sz="quarter" idx="22" hasCustomPrompt="1"/>
          </p:nvPr>
        </p:nvSpPr>
        <p:spPr>
          <a:xfrm>
            <a:off x="10342881" y="6601351"/>
            <a:ext cx="1445257" cy="233363"/>
          </a:xfrm>
          <a:prstGeom prst="rect">
            <a:avLst/>
          </a:prstGeom>
        </p:spPr>
        <p:txBody>
          <a:bodyPr lIns="0" tIns="0" rIns="0" bIns="0" anchor="ctr" anchorCtr="0"/>
          <a:lstStyle>
            <a:lvl1pPr algn="r">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Slide #(Delete if not needed</a:t>
            </a:r>
          </a:p>
        </p:txBody>
      </p:sp>
      <p:sp>
        <p:nvSpPr>
          <p:cNvPr id="19" name="Text Placeholder 2">
            <a:extLst>
              <a:ext uri="{FF2B5EF4-FFF2-40B4-BE49-F238E27FC236}">
                <a16:creationId xmlns:a16="http://schemas.microsoft.com/office/drawing/2014/main" id="{9BB11E6A-E74C-40C6-A8AD-0F2F1CA3ADED}"/>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 Find a link to pre-selected photos in the instructions slide (1)</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0710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6" name="Content Placeholder 12">
            <a:extLst>
              <a:ext uri="{FF2B5EF4-FFF2-40B4-BE49-F238E27FC236}">
                <a16:creationId xmlns:a16="http://schemas.microsoft.com/office/drawing/2014/main" id="{11364308-DBD6-4A39-97FB-3543AEC552BE}"/>
              </a:ext>
            </a:extLst>
          </p:cNvPr>
          <p:cNvSpPr>
            <a:spLocks noGrp="1"/>
          </p:cNvSpPr>
          <p:nvPr>
            <p:ph sz="quarter" idx="15" hasCustomPrompt="1"/>
          </p:nvPr>
        </p:nvSpPr>
        <p:spPr>
          <a:xfrm>
            <a:off x="421641" y="6573520"/>
            <a:ext cx="11366499" cy="267335"/>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9" name="Text Placeholder 8">
            <a:extLst>
              <a:ext uri="{FF2B5EF4-FFF2-40B4-BE49-F238E27FC236}">
                <a16:creationId xmlns:a16="http://schemas.microsoft.com/office/drawing/2014/main" id="{89D611F2-54BB-4732-BC5D-3431D2E809B4}"/>
              </a:ext>
            </a:extLst>
          </p:cNvPr>
          <p:cNvSpPr>
            <a:spLocks noGrp="1"/>
          </p:cNvSpPr>
          <p:nvPr>
            <p:ph type="body" sz="quarter" idx="10" hasCustomPrompt="1"/>
          </p:nvPr>
        </p:nvSpPr>
        <p:spPr>
          <a:xfrm>
            <a:off x="434338" y="2395147"/>
            <a:ext cx="11363961" cy="1697830"/>
          </a:xfrm>
          <a:prstGeom prst="rect">
            <a:avLst/>
          </a:prstGeom>
        </p:spPr>
        <p:txBody>
          <a:bodyPr lIns="457200" tIns="0" rIns="457200" bIns="0"/>
          <a:lstStyle>
            <a:lvl1pPr algn="ctr">
              <a:defRPr sz="2600">
                <a:solidFill>
                  <a:srgbClr val="0080C3"/>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dignissim</a:t>
            </a:r>
            <a:r>
              <a:rPr lang="en-US"/>
              <a:t> </a:t>
            </a:r>
            <a:r>
              <a:rPr lang="en-US" err="1"/>
              <a:t>aliquet</a:t>
            </a:r>
            <a:r>
              <a:rPr lang="en-US"/>
              <a:t> diam </a:t>
            </a:r>
            <a:r>
              <a:rPr lang="en-US" err="1"/>
              <a:t>nec</a:t>
            </a:r>
            <a:r>
              <a:rPr lang="en-US"/>
              <a:t> </a:t>
            </a:r>
            <a:r>
              <a:rPr lang="en-US" err="1"/>
              <a:t>consequat</a:t>
            </a:r>
            <a:r>
              <a:rPr lang="en-US"/>
              <a:t>. </a:t>
            </a:r>
            <a:r>
              <a:rPr lang="en-US" err="1"/>
              <a:t>Suspendisse</a:t>
            </a:r>
            <a:r>
              <a:rPr lang="en-US"/>
              <a:t> </a:t>
            </a:r>
            <a:r>
              <a:rPr lang="en-US" err="1"/>
              <a:t>orci</a:t>
            </a:r>
            <a:r>
              <a:rPr lang="en-US"/>
              <a:t> ante, </a:t>
            </a:r>
            <a:r>
              <a:rPr lang="en-US" err="1"/>
              <a:t>finibus</a:t>
            </a:r>
            <a:r>
              <a:rPr lang="en-US"/>
              <a:t> et </a:t>
            </a:r>
            <a:r>
              <a:rPr lang="en-US" err="1"/>
              <a:t>euismod</a:t>
            </a:r>
            <a:r>
              <a:rPr lang="en-US"/>
              <a:t> id, </a:t>
            </a:r>
            <a:r>
              <a:rPr lang="en-US" err="1"/>
              <a:t>laoreet</a:t>
            </a:r>
            <a:r>
              <a:rPr lang="en-US"/>
              <a:t> </a:t>
            </a:r>
            <a:r>
              <a:rPr lang="en-US" err="1"/>
              <a:t>quis</a:t>
            </a:r>
            <a:r>
              <a:rPr lang="en-US"/>
              <a:t> ipsum. Donec </a:t>
            </a:r>
            <a:r>
              <a:rPr lang="en-US" err="1"/>
              <a:t>porttitor</a:t>
            </a:r>
            <a:r>
              <a:rPr lang="en-US"/>
              <a:t> </a:t>
            </a:r>
            <a:r>
              <a:rPr lang="en-US" err="1"/>
              <a:t>finibus</a:t>
            </a:r>
            <a:r>
              <a:rPr lang="en-US"/>
              <a:t> </a:t>
            </a:r>
            <a:r>
              <a:rPr lang="en-US" err="1"/>
              <a:t>urna</a:t>
            </a:r>
            <a:r>
              <a:rPr lang="en-US"/>
              <a:t>, sit </a:t>
            </a:r>
            <a:r>
              <a:rPr lang="en-US" err="1"/>
              <a:t>amet</a:t>
            </a:r>
            <a:r>
              <a:rPr lang="en-US"/>
              <a:t> </a:t>
            </a:r>
            <a:r>
              <a:rPr lang="en-US" err="1"/>
              <a:t>mollis</a:t>
            </a:r>
            <a:r>
              <a:rPr lang="en-US"/>
              <a:t> ligula </a:t>
            </a:r>
            <a:r>
              <a:rPr lang="en-US" err="1"/>
              <a:t>interdum</a:t>
            </a:r>
            <a:r>
              <a:rPr lang="en-US"/>
              <a:t> in. </a:t>
            </a:r>
          </a:p>
        </p:txBody>
      </p:sp>
      <p:pic>
        <p:nvPicPr>
          <p:cNvPr id="8" name="Picture 7">
            <a:extLst>
              <a:ext uri="{FF2B5EF4-FFF2-40B4-BE49-F238E27FC236}">
                <a16:creationId xmlns:a16="http://schemas.microsoft.com/office/drawing/2014/main" id="{03D07CCB-5AC6-4DED-A705-B40390F6336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1" name="Text Placeholder 10">
            <a:extLst>
              <a:ext uri="{FF2B5EF4-FFF2-40B4-BE49-F238E27FC236}">
                <a16:creationId xmlns:a16="http://schemas.microsoft.com/office/drawing/2014/main" id="{67BE24F8-CA26-4EC6-BB7A-A446B930E0AA}"/>
              </a:ext>
            </a:extLst>
          </p:cNvPr>
          <p:cNvSpPr>
            <a:spLocks noGrp="1"/>
          </p:cNvSpPr>
          <p:nvPr>
            <p:ph type="body" sz="quarter" idx="11" hasCustomPrompt="1"/>
          </p:nvPr>
        </p:nvSpPr>
        <p:spPr>
          <a:xfrm>
            <a:off x="403860" y="4388008"/>
            <a:ext cx="11394438" cy="267335"/>
          </a:xfrm>
          <a:prstGeom prst="rect">
            <a:avLst/>
          </a:prstGeom>
        </p:spPr>
        <p:txBody>
          <a:bodyPr lIns="0" tIns="0" rIns="0" bIns="0"/>
          <a:lstStyle>
            <a:lvl1pPr algn="ctr">
              <a:defRPr sz="1800" b="1">
                <a:solidFill>
                  <a:srgbClr val="0080C3"/>
                </a:solidFill>
                <a:latin typeface="+mn-lt"/>
              </a:defRPr>
            </a:lvl1pPr>
          </a:lstStyle>
          <a:p>
            <a:pPr lvl="0"/>
            <a:r>
              <a:rPr lang="en-US"/>
              <a:t>Name</a:t>
            </a:r>
          </a:p>
        </p:txBody>
      </p:sp>
      <p:sp>
        <p:nvSpPr>
          <p:cNvPr id="13" name="Content Placeholder 12">
            <a:extLst>
              <a:ext uri="{FF2B5EF4-FFF2-40B4-BE49-F238E27FC236}">
                <a16:creationId xmlns:a16="http://schemas.microsoft.com/office/drawing/2014/main" id="{944E2DCC-3653-4ADC-81AD-187717F313FA}"/>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4" name="Content Placeholder 12">
            <a:extLst>
              <a:ext uri="{FF2B5EF4-FFF2-40B4-BE49-F238E27FC236}">
                <a16:creationId xmlns:a16="http://schemas.microsoft.com/office/drawing/2014/main" id="{AB90B90D-E265-4C47-9BCD-FA47B1EBFF20}"/>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5" name="Content Placeholder 12">
            <a:extLst>
              <a:ext uri="{FF2B5EF4-FFF2-40B4-BE49-F238E27FC236}">
                <a16:creationId xmlns:a16="http://schemas.microsoft.com/office/drawing/2014/main" id="{687A2393-41A7-4854-9878-6E6733F88E12}"/>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2" name="Text Placeholder 17">
            <a:extLst>
              <a:ext uri="{FF2B5EF4-FFF2-40B4-BE49-F238E27FC236}">
                <a16:creationId xmlns:a16="http://schemas.microsoft.com/office/drawing/2014/main" id="{AF30F715-3D8D-41CA-8893-174F859B53D1}"/>
              </a:ext>
            </a:extLst>
          </p:cNvPr>
          <p:cNvSpPr>
            <a:spLocks noGrp="1"/>
          </p:cNvSpPr>
          <p:nvPr>
            <p:ph type="body" sz="quarter" idx="21" hasCustomPrompt="1"/>
          </p:nvPr>
        </p:nvSpPr>
        <p:spPr>
          <a:xfrm>
            <a:off x="422276" y="6332854"/>
            <a:ext cx="9902824" cy="233363"/>
          </a:xfrm>
          <a:prstGeom prst="rect">
            <a:avLst/>
          </a:prstGeom>
        </p:spPr>
        <p:txBody>
          <a:bodyPr lIns="0" tIns="0" rIns="0" bIns="0" anchor="ctr" anchorCtr="0"/>
          <a:lstStyle>
            <a:lvl1pPr algn="l">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Notes/Source: Delete if not needed</a:t>
            </a:r>
          </a:p>
        </p:txBody>
      </p:sp>
      <p:sp>
        <p:nvSpPr>
          <p:cNvPr id="17" name="Text Placeholder 17">
            <a:extLst>
              <a:ext uri="{FF2B5EF4-FFF2-40B4-BE49-F238E27FC236}">
                <a16:creationId xmlns:a16="http://schemas.microsoft.com/office/drawing/2014/main" id="{785DB7B4-3DC4-41D7-A29F-E419F9B81FD6}"/>
              </a:ext>
            </a:extLst>
          </p:cNvPr>
          <p:cNvSpPr>
            <a:spLocks noGrp="1"/>
          </p:cNvSpPr>
          <p:nvPr>
            <p:ph type="body" sz="quarter" idx="22" hasCustomPrompt="1"/>
          </p:nvPr>
        </p:nvSpPr>
        <p:spPr>
          <a:xfrm>
            <a:off x="10342881" y="6332854"/>
            <a:ext cx="1445257" cy="233363"/>
          </a:xfrm>
          <a:prstGeom prst="rect">
            <a:avLst/>
          </a:prstGeom>
        </p:spPr>
        <p:txBody>
          <a:bodyPr lIns="0" tIns="0" rIns="0" bIns="0" anchor="ctr" anchorCtr="0"/>
          <a:lstStyle>
            <a:lvl1pPr algn="r">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Slide #(Delete if not needed</a:t>
            </a:r>
          </a:p>
        </p:txBody>
      </p:sp>
      <p:pic>
        <p:nvPicPr>
          <p:cNvPr id="21" name="Graphic 20" descr="Open quotation mark with solid fill">
            <a:extLst>
              <a:ext uri="{FF2B5EF4-FFF2-40B4-BE49-F238E27FC236}">
                <a16:creationId xmlns:a16="http://schemas.microsoft.com/office/drawing/2014/main" id="{6C67D2CC-1558-4EC1-852D-EAB2FB44FCE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6087" y="1255003"/>
            <a:ext cx="1160463" cy="1160463"/>
          </a:xfrm>
          <a:prstGeom prst="rect">
            <a:avLst/>
          </a:prstGeom>
          <a:effectLst>
            <a:outerShdw blurRad="50800" dist="38100" dir="2700000" algn="tl" rotWithShape="0">
              <a:prstClr val="black">
                <a:alpha val="40000"/>
              </a:prstClr>
            </a:outerShdw>
          </a:effectLst>
        </p:spPr>
      </p:pic>
      <p:sp>
        <p:nvSpPr>
          <p:cNvPr id="22" name="Text Placeholder 10">
            <a:extLst>
              <a:ext uri="{FF2B5EF4-FFF2-40B4-BE49-F238E27FC236}">
                <a16:creationId xmlns:a16="http://schemas.microsoft.com/office/drawing/2014/main" id="{BB0FCBFD-4BB1-480D-B99C-4313BDEF1E76}"/>
              </a:ext>
            </a:extLst>
          </p:cNvPr>
          <p:cNvSpPr>
            <a:spLocks noGrp="1"/>
          </p:cNvSpPr>
          <p:nvPr>
            <p:ph type="body" sz="quarter" idx="23" hasCustomPrompt="1"/>
          </p:nvPr>
        </p:nvSpPr>
        <p:spPr>
          <a:xfrm>
            <a:off x="407672" y="4655343"/>
            <a:ext cx="11394438" cy="267335"/>
          </a:xfrm>
          <a:prstGeom prst="rect">
            <a:avLst/>
          </a:prstGeom>
        </p:spPr>
        <p:txBody>
          <a:bodyPr lIns="0" tIns="0" rIns="0" bIns="0"/>
          <a:lstStyle>
            <a:lvl1pPr algn="ctr">
              <a:defRPr sz="1800" b="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Title</a:t>
            </a:r>
          </a:p>
        </p:txBody>
      </p:sp>
      <p:sp>
        <p:nvSpPr>
          <p:cNvPr id="23" name="Text Placeholder 2">
            <a:extLst>
              <a:ext uri="{FF2B5EF4-FFF2-40B4-BE49-F238E27FC236}">
                <a16:creationId xmlns:a16="http://schemas.microsoft.com/office/drawing/2014/main" id="{79C5F042-EE93-4DBA-A636-BA43A67CDD21}"/>
              </a:ext>
            </a:extLst>
          </p:cNvPr>
          <p:cNvSpPr>
            <a:spLocks noGrp="1"/>
          </p:cNvSpPr>
          <p:nvPr>
            <p:ph type="body" sz="quarter" idx="24"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618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 Block backgroun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29CAAA-B315-4B74-9F3F-260966DE8F8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Content Placeholder 12">
            <a:extLst>
              <a:ext uri="{FF2B5EF4-FFF2-40B4-BE49-F238E27FC236}">
                <a16:creationId xmlns:a16="http://schemas.microsoft.com/office/drawing/2014/main" id="{11364308-DBD6-4A39-97FB-3543AEC552BE}"/>
              </a:ext>
            </a:extLst>
          </p:cNvPr>
          <p:cNvSpPr>
            <a:spLocks noGrp="1"/>
          </p:cNvSpPr>
          <p:nvPr>
            <p:ph sz="quarter" idx="15" hasCustomPrompt="1"/>
          </p:nvPr>
        </p:nvSpPr>
        <p:spPr>
          <a:xfrm>
            <a:off x="421641" y="6573520"/>
            <a:ext cx="11366499" cy="267335"/>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9" name="Text Placeholder 8">
            <a:extLst>
              <a:ext uri="{FF2B5EF4-FFF2-40B4-BE49-F238E27FC236}">
                <a16:creationId xmlns:a16="http://schemas.microsoft.com/office/drawing/2014/main" id="{89D611F2-54BB-4732-BC5D-3431D2E809B4}"/>
              </a:ext>
            </a:extLst>
          </p:cNvPr>
          <p:cNvSpPr>
            <a:spLocks noGrp="1"/>
          </p:cNvSpPr>
          <p:nvPr>
            <p:ph type="body" sz="quarter" idx="10" hasCustomPrompt="1"/>
          </p:nvPr>
        </p:nvSpPr>
        <p:spPr>
          <a:xfrm>
            <a:off x="434338" y="2395147"/>
            <a:ext cx="11363961" cy="1697830"/>
          </a:xfrm>
          <a:prstGeom prst="rect">
            <a:avLst/>
          </a:prstGeom>
        </p:spPr>
        <p:txBody>
          <a:bodyPr lIns="457200" tIns="0" rIns="457200" bIns="0"/>
          <a:lstStyle>
            <a:lvl1pPr algn="ctr">
              <a:defRPr sz="2600">
                <a:solidFill>
                  <a:schemeClr val="bg1"/>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dignissim</a:t>
            </a:r>
            <a:r>
              <a:rPr lang="en-US"/>
              <a:t> </a:t>
            </a:r>
            <a:r>
              <a:rPr lang="en-US" err="1"/>
              <a:t>aliquet</a:t>
            </a:r>
            <a:r>
              <a:rPr lang="en-US"/>
              <a:t> diam </a:t>
            </a:r>
            <a:r>
              <a:rPr lang="en-US" err="1"/>
              <a:t>nec</a:t>
            </a:r>
            <a:r>
              <a:rPr lang="en-US"/>
              <a:t> </a:t>
            </a:r>
            <a:r>
              <a:rPr lang="en-US" err="1"/>
              <a:t>consequat</a:t>
            </a:r>
            <a:r>
              <a:rPr lang="en-US"/>
              <a:t>. </a:t>
            </a:r>
            <a:r>
              <a:rPr lang="en-US" err="1"/>
              <a:t>Suspendisse</a:t>
            </a:r>
            <a:r>
              <a:rPr lang="en-US"/>
              <a:t> </a:t>
            </a:r>
            <a:r>
              <a:rPr lang="en-US" err="1"/>
              <a:t>orci</a:t>
            </a:r>
            <a:r>
              <a:rPr lang="en-US"/>
              <a:t> ante, </a:t>
            </a:r>
            <a:r>
              <a:rPr lang="en-US" err="1"/>
              <a:t>finibus</a:t>
            </a:r>
            <a:r>
              <a:rPr lang="en-US"/>
              <a:t> et </a:t>
            </a:r>
            <a:r>
              <a:rPr lang="en-US" err="1"/>
              <a:t>euismod</a:t>
            </a:r>
            <a:r>
              <a:rPr lang="en-US"/>
              <a:t> id, </a:t>
            </a:r>
            <a:r>
              <a:rPr lang="en-US" err="1"/>
              <a:t>laoreet</a:t>
            </a:r>
            <a:r>
              <a:rPr lang="en-US"/>
              <a:t> </a:t>
            </a:r>
            <a:r>
              <a:rPr lang="en-US" err="1"/>
              <a:t>quis</a:t>
            </a:r>
            <a:r>
              <a:rPr lang="en-US"/>
              <a:t> ipsum. Donec </a:t>
            </a:r>
            <a:r>
              <a:rPr lang="en-US" err="1"/>
              <a:t>porttitor</a:t>
            </a:r>
            <a:r>
              <a:rPr lang="en-US"/>
              <a:t> </a:t>
            </a:r>
            <a:r>
              <a:rPr lang="en-US" err="1"/>
              <a:t>finibus</a:t>
            </a:r>
            <a:r>
              <a:rPr lang="en-US"/>
              <a:t> </a:t>
            </a:r>
            <a:r>
              <a:rPr lang="en-US" err="1"/>
              <a:t>urna</a:t>
            </a:r>
            <a:r>
              <a:rPr lang="en-US"/>
              <a:t>, sit </a:t>
            </a:r>
            <a:r>
              <a:rPr lang="en-US" err="1"/>
              <a:t>amet</a:t>
            </a:r>
            <a:r>
              <a:rPr lang="en-US"/>
              <a:t> </a:t>
            </a:r>
            <a:r>
              <a:rPr lang="en-US" err="1"/>
              <a:t>mollis</a:t>
            </a:r>
            <a:r>
              <a:rPr lang="en-US"/>
              <a:t> ligula </a:t>
            </a:r>
            <a:r>
              <a:rPr lang="en-US" err="1"/>
              <a:t>interdum</a:t>
            </a:r>
            <a:r>
              <a:rPr lang="en-US"/>
              <a:t> in. </a:t>
            </a:r>
          </a:p>
        </p:txBody>
      </p:sp>
      <p:pic>
        <p:nvPicPr>
          <p:cNvPr id="8" name="Picture 7">
            <a:extLst>
              <a:ext uri="{FF2B5EF4-FFF2-40B4-BE49-F238E27FC236}">
                <a16:creationId xmlns:a16="http://schemas.microsoft.com/office/drawing/2014/main" id="{03D07CCB-5AC6-4DED-A705-B40390F6336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1" name="Text Placeholder 10">
            <a:extLst>
              <a:ext uri="{FF2B5EF4-FFF2-40B4-BE49-F238E27FC236}">
                <a16:creationId xmlns:a16="http://schemas.microsoft.com/office/drawing/2014/main" id="{67BE24F8-CA26-4EC6-BB7A-A446B930E0AA}"/>
              </a:ext>
            </a:extLst>
          </p:cNvPr>
          <p:cNvSpPr>
            <a:spLocks noGrp="1"/>
          </p:cNvSpPr>
          <p:nvPr>
            <p:ph type="body" sz="quarter" idx="11" hasCustomPrompt="1"/>
          </p:nvPr>
        </p:nvSpPr>
        <p:spPr>
          <a:xfrm>
            <a:off x="403860" y="4388008"/>
            <a:ext cx="11394438" cy="267335"/>
          </a:xfrm>
          <a:prstGeom prst="rect">
            <a:avLst/>
          </a:prstGeom>
        </p:spPr>
        <p:txBody>
          <a:bodyPr lIns="0" tIns="0" rIns="0" bIns="0"/>
          <a:lstStyle>
            <a:lvl1pPr algn="ctr">
              <a:defRPr sz="1800" b="1">
                <a:solidFill>
                  <a:schemeClr val="bg1"/>
                </a:solidFill>
                <a:latin typeface="+mn-lt"/>
              </a:defRPr>
            </a:lvl1pPr>
          </a:lstStyle>
          <a:p>
            <a:pPr lvl="0"/>
            <a:r>
              <a:rPr lang="en-US"/>
              <a:t>Name/Country</a:t>
            </a:r>
          </a:p>
        </p:txBody>
      </p:sp>
      <p:sp>
        <p:nvSpPr>
          <p:cNvPr id="13" name="Content Placeholder 12">
            <a:extLst>
              <a:ext uri="{FF2B5EF4-FFF2-40B4-BE49-F238E27FC236}">
                <a16:creationId xmlns:a16="http://schemas.microsoft.com/office/drawing/2014/main" id="{944E2DCC-3653-4ADC-81AD-187717F313FA}"/>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4" name="Content Placeholder 12">
            <a:extLst>
              <a:ext uri="{FF2B5EF4-FFF2-40B4-BE49-F238E27FC236}">
                <a16:creationId xmlns:a16="http://schemas.microsoft.com/office/drawing/2014/main" id="{AB90B90D-E265-4C47-9BCD-FA47B1EBFF20}"/>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5" name="Content Placeholder 12">
            <a:extLst>
              <a:ext uri="{FF2B5EF4-FFF2-40B4-BE49-F238E27FC236}">
                <a16:creationId xmlns:a16="http://schemas.microsoft.com/office/drawing/2014/main" id="{687A2393-41A7-4854-9878-6E6733F88E12}"/>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9" name="TextBox 18">
            <a:extLst>
              <a:ext uri="{FF2B5EF4-FFF2-40B4-BE49-F238E27FC236}">
                <a16:creationId xmlns:a16="http://schemas.microsoft.com/office/drawing/2014/main" id="{A28A67CE-9C5E-423F-A50B-DDB6A4A3A424}"/>
              </a:ext>
            </a:extLst>
          </p:cNvPr>
          <p:cNvSpPr txBox="1"/>
          <p:nvPr userDrawn="1"/>
        </p:nvSpPr>
        <p:spPr>
          <a:xfrm>
            <a:off x="1886050" y="-495963"/>
            <a:ext cx="10305949" cy="430887"/>
          </a:xfrm>
          <a:prstGeom prst="rect">
            <a:avLst/>
          </a:prstGeom>
          <a:solidFill>
            <a:srgbClr val="FFE89F"/>
          </a:solidFill>
        </p:spPr>
        <p:txBody>
          <a:bodyPr wrap="square" rtlCol="0">
            <a:spAutoFit/>
          </a:bodyPr>
          <a:lstStyle/>
          <a:p>
            <a:r>
              <a:rPr lang="en-US" sz="11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background </a:t>
            </a:r>
            <a:r>
              <a:rPr lang="en-US" sz="11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a:t>
            </a: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colours (see box to the left), also the gray boxes are to just mark borders, please delete these when finalizing</a:t>
            </a:r>
            <a:endParaRPr lang="en-US" sz="11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17">
            <a:extLst>
              <a:ext uri="{FF2B5EF4-FFF2-40B4-BE49-F238E27FC236}">
                <a16:creationId xmlns:a16="http://schemas.microsoft.com/office/drawing/2014/main" id="{AF30F715-3D8D-41CA-8893-174F859B53D1}"/>
              </a:ext>
            </a:extLst>
          </p:cNvPr>
          <p:cNvSpPr>
            <a:spLocks noGrp="1"/>
          </p:cNvSpPr>
          <p:nvPr>
            <p:ph type="body" sz="quarter" idx="21" hasCustomPrompt="1"/>
          </p:nvPr>
        </p:nvSpPr>
        <p:spPr>
          <a:xfrm>
            <a:off x="422276" y="6332854"/>
            <a:ext cx="9902824" cy="233363"/>
          </a:xfrm>
          <a:prstGeom prst="rect">
            <a:avLst/>
          </a:prstGeom>
        </p:spPr>
        <p:txBody>
          <a:bodyPr lIns="0" tIns="0" rIns="0" bIns="0" anchor="ctr" anchorCtr="0"/>
          <a:lstStyle>
            <a:lvl1pPr algn="l">
              <a:defRPr sz="800">
                <a:solidFill>
                  <a:schemeClr val="bg1"/>
                </a:solidFill>
              </a:defRPr>
            </a:lvl1pPr>
            <a:lvl2pPr algn="r">
              <a:defRPr/>
            </a:lvl2pPr>
            <a:lvl3pPr algn="r">
              <a:defRPr/>
            </a:lvl3pPr>
            <a:lvl4pPr algn="r">
              <a:defRPr/>
            </a:lvl4pPr>
            <a:lvl5pPr algn="r">
              <a:defRPr/>
            </a:lvl5pPr>
          </a:lstStyle>
          <a:p>
            <a:pPr lvl="0"/>
            <a:r>
              <a:rPr lang="en-US"/>
              <a:t>Notes/Source: Delete if not needed</a:t>
            </a:r>
          </a:p>
        </p:txBody>
      </p:sp>
      <p:sp>
        <p:nvSpPr>
          <p:cNvPr id="17" name="Text Placeholder 17">
            <a:extLst>
              <a:ext uri="{FF2B5EF4-FFF2-40B4-BE49-F238E27FC236}">
                <a16:creationId xmlns:a16="http://schemas.microsoft.com/office/drawing/2014/main" id="{785DB7B4-3DC4-41D7-A29F-E419F9B81FD6}"/>
              </a:ext>
            </a:extLst>
          </p:cNvPr>
          <p:cNvSpPr>
            <a:spLocks noGrp="1"/>
          </p:cNvSpPr>
          <p:nvPr>
            <p:ph type="body" sz="quarter" idx="22" hasCustomPrompt="1"/>
          </p:nvPr>
        </p:nvSpPr>
        <p:spPr>
          <a:xfrm>
            <a:off x="10342881" y="6332854"/>
            <a:ext cx="1445257" cy="233363"/>
          </a:xfrm>
          <a:prstGeom prst="rect">
            <a:avLst/>
          </a:prstGeom>
        </p:spPr>
        <p:txBody>
          <a:bodyPr lIns="0" tIns="0" rIns="0" bIns="0" anchor="ctr" anchorCtr="0"/>
          <a:lstStyle>
            <a:lvl1pPr algn="r">
              <a:defRPr sz="800">
                <a:solidFill>
                  <a:schemeClr val="bg1"/>
                </a:solidFill>
              </a:defRPr>
            </a:lvl1pPr>
            <a:lvl2pPr algn="r">
              <a:defRPr/>
            </a:lvl2pPr>
            <a:lvl3pPr algn="r">
              <a:defRPr/>
            </a:lvl3pPr>
            <a:lvl4pPr algn="r">
              <a:defRPr/>
            </a:lvl4pPr>
            <a:lvl5pPr algn="r">
              <a:defRPr/>
            </a:lvl5pPr>
          </a:lstStyle>
          <a:p>
            <a:pPr lvl="0"/>
            <a:r>
              <a:rPr lang="en-US"/>
              <a:t>Slide #(Delete if not needed</a:t>
            </a:r>
          </a:p>
        </p:txBody>
      </p:sp>
      <p:pic>
        <p:nvPicPr>
          <p:cNvPr id="21" name="Graphic 20" descr="Open quotation mark with solid fill">
            <a:extLst>
              <a:ext uri="{FF2B5EF4-FFF2-40B4-BE49-F238E27FC236}">
                <a16:creationId xmlns:a16="http://schemas.microsoft.com/office/drawing/2014/main" id="{6C67D2CC-1558-4EC1-852D-EAB2FB44FCE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6087" y="1255003"/>
            <a:ext cx="1160463" cy="1160463"/>
          </a:xfrm>
          <a:prstGeom prst="rect">
            <a:avLst/>
          </a:prstGeom>
          <a:effectLst>
            <a:outerShdw blurRad="50800" dist="38100" dir="2700000" algn="tl" rotWithShape="0">
              <a:prstClr val="black">
                <a:alpha val="40000"/>
              </a:prstClr>
            </a:outerShdw>
          </a:effectLst>
        </p:spPr>
      </p:pic>
      <p:sp>
        <p:nvSpPr>
          <p:cNvPr id="22" name="Text Placeholder 10">
            <a:extLst>
              <a:ext uri="{FF2B5EF4-FFF2-40B4-BE49-F238E27FC236}">
                <a16:creationId xmlns:a16="http://schemas.microsoft.com/office/drawing/2014/main" id="{BB0FCBFD-4BB1-480D-B99C-4313BDEF1E76}"/>
              </a:ext>
            </a:extLst>
          </p:cNvPr>
          <p:cNvSpPr>
            <a:spLocks noGrp="1"/>
          </p:cNvSpPr>
          <p:nvPr>
            <p:ph type="body" sz="quarter" idx="23" hasCustomPrompt="1"/>
          </p:nvPr>
        </p:nvSpPr>
        <p:spPr>
          <a:xfrm>
            <a:off x="407672" y="4655343"/>
            <a:ext cx="11394438" cy="267335"/>
          </a:xfrm>
          <a:prstGeom prst="rect">
            <a:avLst/>
          </a:prstGeom>
        </p:spPr>
        <p:txBody>
          <a:bodyPr lIns="0" tIns="0" rIns="0" bIns="0"/>
          <a:lstStyle>
            <a:lvl1pPr algn="ctr">
              <a:defRPr sz="1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Title/Participant </a:t>
            </a:r>
            <a:r>
              <a:rPr lang="en-US" err="1"/>
              <a:t>Characterisitc</a:t>
            </a:r>
            <a:endParaRPr lang="en-US"/>
          </a:p>
        </p:txBody>
      </p:sp>
    </p:spTree>
    <p:extLst>
      <p:ext uri="{BB962C8B-B14F-4D97-AF65-F5344CB8AC3E}">
        <p14:creationId xmlns:p14="http://schemas.microsoft.com/office/powerpoint/2010/main" val="259382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6" name="Content Placeholder 12">
            <a:extLst>
              <a:ext uri="{FF2B5EF4-FFF2-40B4-BE49-F238E27FC236}">
                <a16:creationId xmlns:a16="http://schemas.microsoft.com/office/drawing/2014/main" id="{11364308-DBD6-4A39-97FB-3543AEC552BE}"/>
              </a:ext>
            </a:extLst>
          </p:cNvPr>
          <p:cNvSpPr>
            <a:spLocks noGrp="1"/>
          </p:cNvSpPr>
          <p:nvPr>
            <p:ph sz="quarter" idx="15" hasCustomPrompt="1"/>
          </p:nvPr>
        </p:nvSpPr>
        <p:spPr>
          <a:xfrm>
            <a:off x="421641" y="6573520"/>
            <a:ext cx="11366499" cy="267335"/>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9" name="Text Placeholder 8">
            <a:extLst>
              <a:ext uri="{FF2B5EF4-FFF2-40B4-BE49-F238E27FC236}">
                <a16:creationId xmlns:a16="http://schemas.microsoft.com/office/drawing/2014/main" id="{89D611F2-54BB-4732-BC5D-3431D2E809B4}"/>
              </a:ext>
            </a:extLst>
          </p:cNvPr>
          <p:cNvSpPr>
            <a:spLocks noGrp="1"/>
          </p:cNvSpPr>
          <p:nvPr>
            <p:ph type="body" sz="quarter" idx="10" hasCustomPrompt="1"/>
          </p:nvPr>
        </p:nvSpPr>
        <p:spPr>
          <a:xfrm>
            <a:off x="5943601" y="2896593"/>
            <a:ext cx="5499100" cy="1697830"/>
          </a:xfrm>
          <a:prstGeom prst="rect">
            <a:avLst/>
          </a:prstGeom>
        </p:spPr>
        <p:txBody>
          <a:bodyPr lIns="0" tIns="0" rIns="0" bIns="0"/>
          <a:lstStyle>
            <a:lvl1pPr algn="l">
              <a:defRPr sz="20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dignissim</a:t>
            </a:r>
            <a:r>
              <a:rPr lang="en-US"/>
              <a:t> </a:t>
            </a:r>
            <a:r>
              <a:rPr lang="en-US" err="1"/>
              <a:t>aliquet</a:t>
            </a:r>
            <a:r>
              <a:rPr lang="en-US"/>
              <a:t> diam </a:t>
            </a:r>
            <a:r>
              <a:rPr lang="en-US" err="1"/>
              <a:t>nec</a:t>
            </a:r>
            <a:r>
              <a:rPr lang="en-US"/>
              <a:t> </a:t>
            </a:r>
            <a:r>
              <a:rPr lang="en-US" err="1"/>
              <a:t>consequat</a:t>
            </a:r>
            <a:r>
              <a:rPr lang="en-US"/>
              <a:t>. </a:t>
            </a:r>
            <a:r>
              <a:rPr lang="en-US" err="1"/>
              <a:t>Suspendisse</a:t>
            </a:r>
            <a:r>
              <a:rPr lang="en-US"/>
              <a:t> </a:t>
            </a:r>
            <a:r>
              <a:rPr lang="en-US" err="1"/>
              <a:t>orci</a:t>
            </a:r>
            <a:r>
              <a:rPr lang="en-US"/>
              <a:t> ante, </a:t>
            </a:r>
            <a:r>
              <a:rPr lang="en-US" err="1"/>
              <a:t>finibus</a:t>
            </a:r>
            <a:r>
              <a:rPr lang="en-US"/>
              <a:t> et </a:t>
            </a:r>
            <a:r>
              <a:rPr lang="en-US" err="1"/>
              <a:t>euismod</a:t>
            </a:r>
            <a:r>
              <a:rPr lang="en-US"/>
              <a:t> id, </a:t>
            </a:r>
            <a:r>
              <a:rPr lang="en-US" err="1"/>
              <a:t>laoreet</a:t>
            </a:r>
            <a:r>
              <a:rPr lang="en-US"/>
              <a:t> </a:t>
            </a:r>
            <a:r>
              <a:rPr lang="en-US" err="1"/>
              <a:t>quis</a:t>
            </a:r>
            <a:r>
              <a:rPr lang="en-US"/>
              <a:t> ipsum. Donec </a:t>
            </a:r>
            <a:r>
              <a:rPr lang="en-US" err="1"/>
              <a:t>porttitor</a:t>
            </a:r>
            <a:r>
              <a:rPr lang="en-US"/>
              <a:t> </a:t>
            </a:r>
            <a:r>
              <a:rPr lang="en-US" err="1"/>
              <a:t>finibus</a:t>
            </a:r>
            <a:r>
              <a:rPr lang="en-US"/>
              <a:t> </a:t>
            </a:r>
            <a:r>
              <a:rPr lang="en-US" err="1"/>
              <a:t>urna</a:t>
            </a:r>
            <a:r>
              <a:rPr lang="en-US"/>
              <a:t>, sit </a:t>
            </a:r>
            <a:r>
              <a:rPr lang="en-US" err="1"/>
              <a:t>amet</a:t>
            </a:r>
            <a:r>
              <a:rPr lang="en-US"/>
              <a:t> </a:t>
            </a:r>
            <a:r>
              <a:rPr lang="en-US" err="1"/>
              <a:t>mollis</a:t>
            </a:r>
            <a:r>
              <a:rPr lang="en-US"/>
              <a:t> ligula </a:t>
            </a:r>
            <a:r>
              <a:rPr lang="en-US" err="1"/>
              <a:t>interdum</a:t>
            </a:r>
            <a:r>
              <a:rPr lang="en-US"/>
              <a:t> in. </a:t>
            </a:r>
          </a:p>
        </p:txBody>
      </p:sp>
      <p:pic>
        <p:nvPicPr>
          <p:cNvPr id="8" name="Picture 7">
            <a:extLst>
              <a:ext uri="{FF2B5EF4-FFF2-40B4-BE49-F238E27FC236}">
                <a16:creationId xmlns:a16="http://schemas.microsoft.com/office/drawing/2014/main" id="{03D07CCB-5AC6-4DED-A705-B40390F6336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1" name="Text Placeholder 10">
            <a:extLst>
              <a:ext uri="{FF2B5EF4-FFF2-40B4-BE49-F238E27FC236}">
                <a16:creationId xmlns:a16="http://schemas.microsoft.com/office/drawing/2014/main" id="{67BE24F8-CA26-4EC6-BB7A-A446B930E0AA}"/>
              </a:ext>
            </a:extLst>
          </p:cNvPr>
          <p:cNvSpPr>
            <a:spLocks noGrp="1"/>
          </p:cNvSpPr>
          <p:nvPr>
            <p:ph type="body" sz="quarter" idx="11" hasCustomPrompt="1"/>
          </p:nvPr>
        </p:nvSpPr>
        <p:spPr>
          <a:xfrm>
            <a:off x="5939788" y="4800965"/>
            <a:ext cx="5858509" cy="267335"/>
          </a:xfrm>
          <a:prstGeom prst="rect">
            <a:avLst/>
          </a:prstGeom>
        </p:spPr>
        <p:txBody>
          <a:bodyPr lIns="0" tIns="0" rIns="0" bIns="0"/>
          <a:lstStyle>
            <a:lvl1pPr algn="l">
              <a:defRPr sz="1600" b="1">
                <a:solidFill>
                  <a:srgbClr val="0080C3"/>
                </a:solidFill>
                <a:latin typeface="+mn-lt"/>
              </a:defRPr>
            </a:lvl1pPr>
          </a:lstStyle>
          <a:p>
            <a:pPr lvl="0"/>
            <a:r>
              <a:rPr lang="en-US"/>
              <a:t>Name/Country</a:t>
            </a:r>
          </a:p>
        </p:txBody>
      </p:sp>
      <p:sp>
        <p:nvSpPr>
          <p:cNvPr id="13" name="Content Placeholder 12">
            <a:extLst>
              <a:ext uri="{FF2B5EF4-FFF2-40B4-BE49-F238E27FC236}">
                <a16:creationId xmlns:a16="http://schemas.microsoft.com/office/drawing/2014/main" id="{944E2DCC-3653-4ADC-81AD-187717F313FA}"/>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4" name="Content Placeholder 12">
            <a:extLst>
              <a:ext uri="{FF2B5EF4-FFF2-40B4-BE49-F238E27FC236}">
                <a16:creationId xmlns:a16="http://schemas.microsoft.com/office/drawing/2014/main" id="{AB90B90D-E265-4C47-9BCD-FA47B1EBFF20}"/>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5" name="Content Placeholder 12">
            <a:extLst>
              <a:ext uri="{FF2B5EF4-FFF2-40B4-BE49-F238E27FC236}">
                <a16:creationId xmlns:a16="http://schemas.microsoft.com/office/drawing/2014/main" id="{687A2393-41A7-4854-9878-6E6733F88E12}"/>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2" name="Text Placeholder 17">
            <a:extLst>
              <a:ext uri="{FF2B5EF4-FFF2-40B4-BE49-F238E27FC236}">
                <a16:creationId xmlns:a16="http://schemas.microsoft.com/office/drawing/2014/main" id="{AF30F715-3D8D-41CA-8893-174F859B53D1}"/>
              </a:ext>
            </a:extLst>
          </p:cNvPr>
          <p:cNvSpPr>
            <a:spLocks noGrp="1"/>
          </p:cNvSpPr>
          <p:nvPr>
            <p:ph type="body" sz="quarter" idx="21" hasCustomPrompt="1"/>
          </p:nvPr>
        </p:nvSpPr>
        <p:spPr>
          <a:xfrm>
            <a:off x="422276" y="6332854"/>
            <a:ext cx="9902824" cy="233363"/>
          </a:xfrm>
          <a:prstGeom prst="rect">
            <a:avLst/>
          </a:prstGeom>
        </p:spPr>
        <p:txBody>
          <a:bodyPr lIns="0" tIns="0" rIns="0" bIns="0" anchor="ctr" anchorCtr="0"/>
          <a:lstStyle>
            <a:lvl1pPr algn="l">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Notes/Source: Delete if not needed</a:t>
            </a:r>
          </a:p>
        </p:txBody>
      </p:sp>
      <p:sp>
        <p:nvSpPr>
          <p:cNvPr id="17" name="Text Placeholder 17">
            <a:extLst>
              <a:ext uri="{FF2B5EF4-FFF2-40B4-BE49-F238E27FC236}">
                <a16:creationId xmlns:a16="http://schemas.microsoft.com/office/drawing/2014/main" id="{785DB7B4-3DC4-41D7-A29F-E419F9B81FD6}"/>
              </a:ext>
            </a:extLst>
          </p:cNvPr>
          <p:cNvSpPr>
            <a:spLocks noGrp="1"/>
          </p:cNvSpPr>
          <p:nvPr>
            <p:ph type="body" sz="quarter" idx="22" hasCustomPrompt="1"/>
          </p:nvPr>
        </p:nvSpPr>
        <p:spPr>
          <a:xfrm>
            <a:off x="10342881" y="6332854"/>
            <a:ext cx="1445257" cy="233363"/>
          </a:xfrm>
          <a:prstGeom prst="rect">
            <a:avLst/>
          </a:prstGeom>
        </p:spPr>
        <p:txBody>
          <a:bodyPr lIns="0" tIns="0" rIns="0" bIns="0" anchor="ctr" anchorCtr="0"/>
          <a:lstStyle>
            <a:lvl1pPr algn="r">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Slide #(Delete if not needed</a:t>
            </a:r>
          </a:p>
        </p:txBody>
      </p:sp>
      <p:pic>
        <p:nvPicPr>
          <p:cNvPr id="21" name="Graphic 20" descr="Open quotation mark with solid fill">
            <a:extLst>
              <a:ext uri="{FF2B5EF4-FFF2-40B4-BE49-F238E27FC236}">
                <a16:creationId xmlns:a16="http://schemas.microsoft.com/office/drawing/2014/main" id="{6C67D2CC-1558-4EC1-852D-EAB2FB44FCE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9096" y="1870633"/>
            <a:ext cx="1006950" cy="1006950"/>
          </a:xfrm>
          <a:prstGeom prst="rect">
            <a:avLst/>
          </a:prstGeom>
          <a:effectLst>
            <a:outerShdw blurRad="50800" dist="38100" dir="2700000" algn="tl" rotWithShape="0">
              <a:prstClr val="black">
                <a:alpha val="40000"/>
              </a:prstClr>
            </a:outerShdw>
          </a:effectLst>
        </p:spPr>
      </p:pic>
      <p:sp>
        <p:nvSpPr>
          <p:cNvPr id="22" name="Text Placeholder 10">
            <a:extLst>
              <a:ext uri="{FF2B5EF4-FFF2-40B4-BE49-F238E27FC236}">
                <a16:creationId xmlns:a16="http://schemas.microsoft.com/office/drawing/2014/main" id="{BB0FCBFD-4BB1-480D-B99C-4313BDEF1E76}"/>
              </a:ext>
            </a:extLst>
          </p:cNvPr>
          <p:cNvSpPr>
            <a:spLocks noGrp="1"/>
          </p:cNvSpPr>
          <p:nvPr>
            <p:ph type="body" sz="quarter" idx="23" hasCustomPrompt="1"/>
          </p:nvPr>
        </p:nvSpPr>
        <p:spPr>
          <a:xfrm>
            <a:off x="5943600" y="5107628"/>
            <a:ext cx="5858509" cy="233363"/>
          </a:xfrm>
          <a:prstGeom prst="rect">
            <a:avLst/>
          </a:prstGeom>
        </p:spPr>
        <p:txBody>
          <a:bodyPr lIns="0" tIns="0" rIns="0" bIns="0"/>
          <a:lstStyle>
            <a:lvl1pPr algn="l">
              <a:defRPr sz="1200" b="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Title/Participant Characteristic</a:t>
            </a:r>
          </a:p>
        </p:txBody>
      </p:sp>
      <p:sp>
        <p:nvSpPr>
          <p:cNvPr id="3" name="Picture Placeholder 2">
            <a:extLst>
              <a:ext uri="{FF2B5EF4-FFF2-40B4-BE49-F238E27FC236}">
                <a16:creationId xmlns:a16="http://schemas.microsoft.com/office/drawing/2014/main" id="{014E568E-92E2-44DE-AC7C-BD937AE09130}"/>
              </a:ext>
            </a:extLst>
          </p:cNvPr>
          <p:cNvSpPr>
            <a:spLocks noGrp="1"/>
          </p:cNvSpPr>
          <p:nvPr>
            <p:ph type="pic" sz="quarter" idx="24"/>
          </p:nvPr>
        </p:nvSpPr>
        <p:spPr>
          <a:xfrm>
            <a:off x="421641" y="643499"/>
            <a:ext cx="5235472" cy="5571002"/>
          </a:xfrm>
          <a:prstGeom prst="rect">
            <a:avLst/>
          </a:prstGeom>
        </p:spPr>
        <p:txBody>
          <a:bodyPr/>
          <a:lstStyle/>
          <a:p>
            <a:endParaRPr lang="en-US"/>
          </a:p>
        </p:txBody>
      </p:sp>
      <p:sp>
        <p:nvSpPr>
          <p:cNvPr id="18" name="Text Placeholder 2">
            <a:extLst>
              <a:ext uri="{FF2B5EF4-FFF2-40B4-BE49-F238E27FC236}">
                <a16:creationId xmlns:a16="http://schemas.microsoft.com/office/drawing/2014/main" id="{DBE1D3B6-D880-46AD-83D2-0434CA162043}"/>
              </a:ext>
            </a:extLst>
          </p:cNvPr>
          <p:cNvSpPr>
            <a:spLocks noGrp="1"/>
          </p:cNvSpPr>
          <p:nvPr>
            <p:ph type="body" sz="quarter" idx="25"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 Find a link to pre-selected photos in the instructions slide (1)</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828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990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6" r:id="rId13"/>
    <p:sldLayoutId id="2147483677" r:id="rId14"/>
    <p:sldLayoutId id="2147483678" r:id="rId15"/>
    <p:sldLayoutId id="2147483679" r:id="rId16"/>
  </p:sldLayoutIdLst>
  <p:txStyles>
    <p:titleStyle>
      <a:lvl1pPr eaLnBrk="1" hangingPunct="1">
        <a:defRPr sz="2600" b="1">
          <a:latin typeface="Open Sans" panose="020B0606030504020204" pitchFamily="34" charset="0"/>
          <a:ea typeface="Open Sans" panose="020B0606030504020204" pitchFamily="34" charset="0"/>
          <a:cs typeface="Open Sans" panose="020B0606030504020204" pitchFamily="34" charset="0"/>
        </a:defRPr>
      </a:lvl1pPr>
    </p:titleStyle>
    <p:bodyStyle>
      <a:lvl1pPr marL="0" eaLnBrk="1" hangingPunct="1">
        <a:defRPr sz="1200">
          <a:latin typeface="+mn-lt"/>
          <a:ea typeface="+mn-ea"/>
          <a:cs typeface="+mn-cs"/>
        </a:defRPr>
      </a:lvl1pPr>
      <a:lvl2pPr marL="414618" eaLnBrk="1" hangingPunct="1">
        <a:defRPr sz="1200">
          <a:latin typeface="+mn-lt"/>
          <a:ea typeface="+mn-ea"/>
          <a:cs typeface="+mn-cs"/>
        </a:defRPr>
      </a:lvl2pPr>
      <a:lvl3pPr marL="829235" eaLnBrk="1" hangingPunct="1">
        <a:defRPr sz="1200">
          <a:latin typeface="+mn-lt"/>
          <a:ea typeface="+mn-ea"/>
          <a:cs typeface="+mn-cs"/>
        </a:defRPr>
      </a:lvl3pPr>
      <a:lvl4pPr marL="1243854" eaLnBrk="1" hangingPunct="1">
        <a:defRPr sz="1200">
          <a:latin typeface="+mn-lt"/>
          <a:ea typeface="+mn-ea"/>
          <a:cs typeface="+mn-cs"/>
        </a:defRPr>
      </a:lvl4pPr>
      <a:lvl5pPr marL="1658471" eaLnBrk="1" hangingPunct="1">
        <a:defRPr sz="1200">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p:bodyStyle>
    <p:otherStyle>
      <a:lvl1pPr marL="0" eaLnBrk="1" hangingPunct="1">
        <a:defRPr>
          <a:latin typeface="+mn-lt"/>
          <a:ea typeface="+mn-ea"/>
          <a:cs typeface="+mn-cs"/>
        </a:defRPr>
      </a:lvl1pPr>
      <a:lvl2pPr marL="414618" eaLnBrk="1" hangingPunct="1">
        <a:defRPr>
          <a:latin typeface="+mn-lt"/>
          <a:ea typeface="+mn-ea"/>
          <a:cs typeface="+mn-cs"/>
        </a:defRPr>
      </a:lvl2pPr>
      <a:lvl3pPr marL="829235" eaLnBrk="1" hangingPunct="1">
        <a:defRPr>
          <a:latin typeface="+mn-lt"/>
          <a:ea typeface="+mn-ea"/>
          <a:cs typeface="+mn-cs"/>
        </a:defRPr>
      </a:lvl3pPr>
      <a:lvl4pPr marL="1243854" eaLnBrk="1" hangingPunct="1">
        <a:defRPr>
          <a:latin typeface="+mn-lt"/>
          <a:ea typeface="+mn-ea"/>
          <a:cs typeface="+mn-cs"/>
        </a:defRPr>
      </a:lvl4pPr>
      <a:lvl5pPr marL="1658471" eaLnBrk="1" hangingPunct="1">
        <a:defRPr>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p:otherStyle>
  </p:txStyles>
  <p:extLst>
    <p:ext uri="{27BBF7A9-308A-43DC-89C8-2F10F3537804}">
      <p15:sldGuideLst xmlns:p15="http://schemas.microsoft.com/office/powerpoint/2012/main">
        <p15:guide id="1" orient="horz" pos="4128">
          <p15:clr>
            <a:srgbClr val="F26B43"/>
          </p15:clr>
        </p15:guide>
        <p15:guide id="2" pos="3840">
          <p15:clr>
            <a:srgbClr val="F26B43"/>
          </p15:clr>
        </p15:guide>
        <p15:guide id="3" pos="264">
          <p15:clr>
            <a:srgbClr val="F26B43"/>
          </p15:clr>
        </p15:guide>
        <p15:guide id="4" pos="7416">
          <p15:clr>
            <a:srgbClr val="F26B43"/>
          </p15:clr>
        </p15:guide>
        <p15:guide id="5" orient="horz" pos="288">
          <p15:clr>
            <a:srgbClr val="F26B43"/>
          </p15:clr>
        </p15:guide>
        <p15:guide id="6" orient="horz" pos="2424">
          <p15:clr>
            <a:srgbClr val="F26B43"/>
          </p15:clr>
        </p15:guide>
        <p15:guide id="7" orient="horz" pos="744">
          <p15:clr>
            <a:srgbClr val="F26B43"/>
          </p15:clr>
        </p15:guide>
        <p15:guide id="8" pos="3936">
          <p15:clr>
            <a:srgbClr val="F26B43"/>
          </p15:clr>
        </p15:guide>
        <p15:guide id="9" pos="3744">
          <p15:clr>
            <a:srgbClr val="F26B43"/>
          </p15:clr>
        </p15:guide>
        <p15:guide id="10" orient="horz" pos="2496">
          <p15:clr>
            <a:srgbClr val="F26B43"/>
          </p15:clr>
        </p15:guide>
        <p15:guide id="11" orient="horz" pos="840">
          <p15:clr>
            <a:srgbClr val="F26B43"/>
          </p15:clr>
        </p15:guide>
        <p15:guide id="12" orient="horz" pos="25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en-US" noProof="1"/>
              <a:t>Fare clic per modificare gli stili del testo dello schema</a:t>
            </a:r>
          </a:p>
          <a:p>
            <a:pPr lvl="1"/>
            <a:r>
              <a:rPr lang="en-US" noProof="1"/>
              <a:t>Secondo livello</a:t>
            </a:r>
          </a:p>
          <a:p>
            <a:pPr lvl="2"/>
            <a:r>
              <a:rPr lang="en-US" noProof="1"/>
              <a:t>Terzo livello</a:t>
            </a:r>
          </a:p>
          <a:p>
            <a:pPr lvl="3"/>
            <a:r>
              <a:rPr lang="en-US" noProof="1"/>
              <a:t>Quarto livello</a:t>
            </a:r>
          </a:p>
          <a:p>
            <a:pPr lvl="4"/>
            <a:r>
              <a:rPr lang="en-US" noProof="1"/>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1"/>
              <a:t>Click to edit Master title style</a:t>
            </a:r>
          </a:p>
        </p:txBody>
      </p:sp>
    </p:spTree>
    <p:extLst>
      <p:ext uri="{BB962C8B-B14F-4D97-AF65-F5344CB8AC3E}">
        <p14:creationId xmlns:p14="http://schemas.microsoft.com/office/powerpoint/2010/main" val="21606978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18/10/relationships/comments" Target="../comments/modernComment_7F3E9C9F_57CB85A9.xml"/><Relationship Id="rId1" Type="http://schemas.openxmlformats.org/officeDocument/2006/relationships/slideLayout" Target="../slideLayouts/slideLayout11.xml"/><Relationship Id="rId5" Type="http://schemas.openxmlformats.org/officeDocument/2006/relationships/image" Target="../media/image1.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7FFE5633_872C1B24.xm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1.sv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under a tree&#10;&#10;AI-generated content may be incorrect.">
            <a:extLst>
              <a:ext uri="{FF2B5EF4-FFF2-40B4-BE49-F238E27FC236}">
                <a16:creationId xmlns:a16="http://schemas.microsoft.com/office/drawing/2014/main" id="{32AB1AA8-FF11-1186-F821-17C3B02F65C2}"/>
              </a:ext>
            </a:extLst>
          </p:cNvPr>
          <p:cNvPicPr>
            <a:picLocks noChangeAspect="1"/>
          </p:cNvPicPr>
          <p:nvPr/>
        </p:nvPicPr>
        <p:blipFill>
          <a:blip r:embed="rId3">
            <a:extLst>
              <a:ext uri="{28A0092B-C50C-407E-A947-70E740481C1C}">
                <a14:useLocalDpi xmlns:a14="http://schemas.microsoft.com/office/drawing/2010/main" val="0"/>
              </a:ext>
            </a:extLst>
          </a:blip>
          <a:srcRect t="18995" b="22558"/>
          <a:stretch/>
        </p:blipFill>
        <p:spPr>
          <a:xfrm>
            <a:off x="0" y="0"/>
            <a:ext cx="12192000" cy="4750545"/>
          </a:xfrm>
          <a:prstGeom prst="rect">
            <a:avLst/>
          </a:prstGeom>
        </p:spPr>
      </p:pic>
      <p:sp>
        <p:nvSpPr>
          <p:cNvPr id="9" name="Titolo 1">
            <a:extLst>
              <a:ext uri="{FF2B5EF4-FFF2-40B4-BE49-F238E27FC236}">
                <a16:creationId xmlns:a16="http://schemas.microsoft.com/office/drawing/2014/main" id="{1A015D9C-C9D3-D64F-ADA5-742B12AEEA7C}"/>
              </a:ext>
            </a:extLst>
          </p:cNvPr>
          <p:cNvSpPr txBox="1">
            <a:spLocks noGrp="1"/>
          </p:cNvSpPr>
          <p:nvPr>
            <p:ph type="title" idx="4294967295"/>
          </p:nvPr>
        </p:nvSpPr>
        <p:spPr>
          <a:xfrm>
            <a:off x="659230" y="5128296"/>
            <a:ext cx="9497781" cy="1014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400" noProof="0" dirty="0">
                <a:solidFill>
                  <a:schemeClr val="tx1"/>
                </a:solidFill>
                <a:latin typeface="Open Sans"/>
                <a:ea typeface="Open Sans"/>
                <a:cs typeface="Open Sans"/>
              </a:rPr>
              <a:t>Targeting Strategy Interviews</a:t>
            </a:r>
            <a:br>
              <a:rPr lang="en-GB" sz="3600" b="1" i="0" u="none" strike="noStrike" kern="1200" cap="none" spc="0" normalizeH="0" baseline="0" noProof="0" dirty="0">
                <a:ln>
                  <a:noFill/>
                </a:ln>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br>
            <a:r>
              <a:rPr lang="en-GB" sz="1600" b="1" i="0" u="none" strike="noStrike" kern="1200" cap="none" spc="0" normalizeH="0" baseline="0" noProof="0" dirty="0">
                <a:ln>
                  <a:noFill/>
                </a:ln>
                <a:effectLst/>
                <a:uLnTx/>
                <a:uFillTx/>
                <a:latin typeface="Open Sans"/>
                <a:ea typeface="Open Sans"/>
                <a:cs typeface="Open Sans"/>
              </a:rPr>
              <a:t>T</a:t>
            </a:r>
            <a:r>
              <a:rPr lang="en-GB" sz="1600" noProof="0" dirty="0">
                <a:latin typeface="Open Sans"/>
                <a:ea typeface="Open Sans"/>
                <a:cs typeface="Open Sans"/>
              </a:rPr>
              <a:t>emplate interview questions</a:t>
            </a:r>
            <a:endParaRPr kumimoji="0" lang="en-GB" sz="2900" b="0"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Date</a:t>
            </a:r>
          </a:p>
        </p:txBody>
      </p:sp>
      <p:pic>
        <p:nvPicPr>
          <p:cNvPr id="11" name="Picture 10">
            <a:extLst>
              <a:ext uri="{FF2B5EF4-FFF2-40B4-BE49-F238E27FC236}">
                <a16:creationId xmlns:a16="http://schemas.microsoft.com/office/drawing/2014/main" id="{DE458A70-5F5C-4E44-BB0F-87B246B2AF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480232" y="3494444"/>
            <a:ext cx="991329" cy="2648265"/>
          </a:xfrm>
          <a:prstGeom prst="rect">
            <a:avLst/>
          </a:prstGeom>
        </p:spPr>
      </p:pic>
      <p:pic>
        <p:nvPicPr>
          <p:cNvPr id="6" name="Picture 5">
            <a:extLst>
              <a:ext uri="{FF2B5EF4-FFF2-40B4-BE49-F238E27FC236}">
                <a16:creationId xmlns:a16="http://schemas.microsoft.com/office/drawing/2014/main" id="{342F8950-D7EE-4B70-B063-BF227C1A3E9F}"/>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0" y="-503913"/>
            <a:ext cx="1811975" cy="438837"/>
          </a:xfrm>
          <a:prstGeom prst="rect">
            <a:avLst/>
          </a:prstGeom>
          <a:solidFill>
            <a:srgbClr val="DDDDDD"/>
          </a:solidFill>
        </p:spPr>
      </p:pic>
      <p:sp>
        <p:nvSpPr>
          <p:cNvPr id="4" name="Rectangle 3">
            <a:extLst>
              <a:ext uri="{FF2B5EF4-FFF2-40B4-BE49-F238E27FC236}">
                <a16:creationId xmlns:a16="http://schemas.microsoft.com/office/drawing/2014/main" id="{06850EFC-267A-A994-696A-390576797B2E}"/>
              </a:ext>
            </a:extLst>
          </p:cNvPr>
          <p:cNvSpPr/>
          <p:nvPr/>
        </p:nvSpPr>
        <p:spPr>
          <a:xfrm rot="16200000">
            <a:off x="11355931" y="4017745"/>
            <a:ext cx="1424814" cy="247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noProof="0" dirty="0">
                <a:solidFill>
                  <a:schemeClr val="bg2"/>
                </a:solidFill>
              </a:rPr>
              <a:t>©WFP/Michael Tewelde</a:t>
            </a:r>
          </a:p>
        </p:txBody>
      </p:sp>
    </p:spTree>
    <p:extLst>
      <p:ext uri="{BB962C8B-B14F-4D97-AF65-F5344CB8AC3E}">
        <p14:creationId xmlns:p14="http://schemas.microsoft.com/office/powerpoint/2010/main" val="1472955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A18FE-FA72-C0AD-FFAB-721F0C80DF79}"/>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4D34A75-9437-B583-64EE-909B616BEB6D}"/>
              </a:ext>
            </a:extLst>
          </p:cNvPr>
          <p:cNvSpPr/>
          <p:nvPr/>
        </p:nvSpPr>
        <p:spPr>
          <a:xfrm>
            <a:off x="479430" y="123246"/>
            <a:ext cx="10638232" cy="274320"/>
          </a:xfrm>
          <a:prstGeom prst="roundRect">
            <a:avLst>
              <a:gd name="adj" fmla="val 5196"/>
            </a:avLst>
          </a:prstGeom>
          <a:solidFill>
            <a:srgbClr val="3792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Design</a:t>
            </a:r>
          </a:p>
        </p:txBody>
      </p:sp>
      <p:sp>
        <p:nvSpPr>
          <p:cNvPr id="2" name="Rectangle 1">
            <a:extLst>
              <a:ext uri="{FF2B5EF4-FFF2-40B4-BE49-F238E27FC236}">
                <a16:creationId xmlns:a16="http://schemas.microsoft.com/office/drawing/2014/main" id="{2B1DDCFD-A299-63CD-4ACF-8BAAED27CA82}"/>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C041ABA5-7561-EAD2-DF9D-860F3006C82E}"/>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Rectangle 23">
            <a:extLst>
              <a:ext uri="{FF2B5EF4-FFF2-40B4-BE49-F238E27FC236}">
                <a16:creationId xmlns:a16="http://schemas.microsoft.com/office/drawing/2014/main" id="{56FE0795-5322-69DF-036C-EAE7247ACB40}"/>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lvl="0">
              <a:defRPr/>
            </a:pPr>
            <a:r>
              <a:rPr lang="en-GB" sz="1400" noProof="0" dirty="0">
                <a:solidFill>
                  <a:srgbClr val="000000"/>
                </a:solidFill>
              </a:rPr>
              <a:t>Validating the targeting methods and criteria</a:t>
            </a:r>
          </a:p>
        </p:txBody>
      </p:sp>
      <p:sp>
        <p:nvSpPr>
          <p:cNvPr id="50" name="Rectangle 49">
            <a:extLst>
              <a:ext uri="{FF2B5EF4-FFF2-40B4-BE49-F238E27FC236}">
                <a16:creationId xmlns:a16="http://schemas.microsoft.com/office/drawing/2014/main" id="{1A728449-7D03-8F7B-E2D9-F028DF484138}"/>
              </a:ext>
            </a:extLst>
          </p:cNvPr>
          <p:cNvSpPr/>
          <p:nvPr/>
        </p:nvSpPr>
        <p:spPr>
          <a:xfrm>
            <a:off x="479430" y="536475"/>
            <a:ext cx="676656" cy="287585"/>
          </a:xfrm>
          <a:prstGeom prst="rect">
            <a:avLst/>
          </a:prstGeom>
          <a:solidFill>
            <a:schemeClr val="accent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dirty="0">
                <a:solidFill>
                  <a:sysClr val="windowText" lastClr="000000"/>
                </a:solidFill>
              </a:rPr>
              <a:t>5</a:t>
            </a:r>
          </a:p>
        </p:txBody>
      </p:sp>
      <p:sp>
        <p:nvSpPr>
          <p:cNvPr id="7" name="Rectangle 6">
            <a:extLst>
              <a:ext uri="{FF2B5EF4-FFF2-40B4-BE49-F238E27FC236}">
                <a16:creationId xmlns:a16="http://schemas.microsoft.com/office/drawing/2014/main" id="{6BA487CA-4242-E3BB-D9D5-2847D37EE42D}"/>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70C35AFB-4D38-D288-2FA0-9A652B569676}"/>
              </a:ext>
            </a:extLst>
          </p:cNvPr>
          <p:cNvSpPr/>
          <p:nvPr/>
        </p:nvSpPr>
        <p:spPr>
          <a:xfrm>
            <a:off x="479430" y="1046603"/>
            <a:ext cx="10638232"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stakeholders and community engagements done in the past to validate the method and criteria]</a:t>
            </a:r>
          </a:p>
          <a:p>
            <a:pPr marL="285750" indent="-285750">
              <a:spcAft>
                <a:spcPts val="600"/>
              </a:spcAft>
              <a:buFont typeface="Arial" panose="020B0604020202020204" pitchFamily="34" charset="0"/>
              <a:buChar char="•"/>
            </a:pPr>
            <a:r>
              <a:rPr lang="en-GB" noProof="0" dirty="0">
                <a:solidFill>
                  <a:srgbClr val="000608"/>
                </a:solidFill>
              </a:rPr>
              <a:t>[Add questions on key stakeholders to involve moving forward]</a:t>
            </a:r>
          </a:p>
        </p:txBody>
      </p:sp>
    </p:spTree>
    <p:extLst>
      <p:ext uri="{BB962C8B-B14F-4D97-AF65-F5344CB8AC3E}">
        <p14:creationId xmlns:p14="http://schemas.microsoft.com/office/powerpoint/2010/main" val="2215524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25A1A-6F8D-1889-2BF8-F8236D62263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BE2395-2D45-4815-6C0F-2E8CEDF2C3A6}"/>
              </a:ext>
            </a:extLst>
          </p:cNvPr>
          <p:cNvSpPr/>
          <p:nvPr/>
        </p:nvSpPr>
        <p:spPr>
          <a:xfrm>
            <a:off x="479430" y="124595"/>
            <a:ext cx="10638232" cy="274320"/>
          </a:xfrm>
          <a:prstGeom prst="roundRect">
            <a:avLst>
              <a:gd name="adj" fmla="val 5196"/>
            </a:avLst>
          </a:prstGeom>
          <a:solidFill>
            <a:srgbClr val="A02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Implementation</a:t>
            </a:r>
          </a:p>
        </p:txBody>
      </p:sp>
      <p:sp>
        <p:nvSpPr>
          <p:cNvPr id="2" name="Rectangle 1">
            <a:extLst>
              <a:ext uri="{FF2B5EF4-FFF2-40B4-BE49-F238E27FC236}">
                <a16:creationId xmlns:a16="http://schemas.microsoft.com/office/drawing/2014/main" id="{91700A55-E51D-C736-2A73-57104B17E2CC}"/>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2CC9EFA7-69DF-DD84-3902-71F920F3619A}"/>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Rectangle 23">
            <a:extLst>
              <a:ext uri="{FF2B5EF4-FFF2-40B4-BE49-F238E27FC236}">
                <a16:creationId xmlns:a16="http://schemas.microsoft.com/office/drawing/2014/main" id="{4D1ADF74-E5A4-406E-E1C3-B9689AC7ABD3}"/>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lvl="0">
              <a:defRPr/>
            </a:pPr>
            <a:r>
              <a:rPr lang="en-GB" sz="1400" noProof="0" dirty="0">
                <a:solidFill>
                  <a:srgbClr val="000000"/>
                </a:solidFill>
              </a:rPr>
              <a:t>Implementation of the appeal mechanism</a:t>
            </a:r>
          </a:p>
        </p:txBody>
      </p:sp>
      <p:sp>
        <p:nvSpPr>
          <p:cNvPr id="50" name="Rectangle 49">
            <a:extLst>
              <a:ext uri="{FF2B5EF4-FFF2-40B4-BE49-F238E27FC236}">
                <a16:creationId xmlns:a16="http://schemas.microsoft.com/office/drawing/2014/main" id="{3EEB543B-65E6-767F-7EF1-3454D42902A3}"/>
              </a:ext>
            </a:extLst>
          </p:cNvPr>
          <p:cNvSpPr/>
          <p:nvPr/>
        </p:nvSpPr>
        <p:spPr>
          <a:xfrm>
            <a:off x="479430" y="536475"/>
            <a:ext cx="676656" cy="287585"/>
          </a:xfrm>
          <a:prstGeom prst="rect">
            <a:avLst/>
          </a:prstGeom>
          <a:solidFill>
            <a:schemeClr val="accent5">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dirty="0">
                <a:solidFill>
                  <a:sysClr val="windowText" lastClr="000000"/>
                </a:solidFill>
              </a:rPr>
              <a:t>6</a:t>
            </a:r>
          </a:p>
        </p:txBody>
      </p:sp>
      <p:sp>
        <p:nvSpPr>
          <p:cNvPr id="7" name="Rectangle 6">
            <a:extLst>
              <a:ext uri="{FF2B5EF4-FFF2-40B4-BE49-F238E27FC236}">
                <a16:creationId xmlns:a16="http://schemas.microsoft.com/office/drawing/2014/main" id="{FE321ED8-95F8-6E30-B83C-0BDC98FE6B87}"/>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2929EB6F-81A7-FA37-2194-7A93E8A856A2}"/>
              </a:ext>
            </a:extLst>
          </p:cNvPr>
          <p:cNvSpPr/>
          <p:nvPr/>
        </p:nvSpPr>
        <p:spPr>
          <a:xfrm>
            <a:off x="479430" y="1046603"/>
            <a:ext cx="10638232"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the existing appeal mechanism (i.e., ability of a community member to request a review of its eligibility status and potentially be included in caseload)]</a:t>
            </a:r>
          </a:p>
          <a:p>
            <a:pPr marL="285750" indent="-285750">
              <a:spcAft>
                <a:spcPts val="600"/>
              </a:spcAft>
              <a:buFont typeface="Arial" panose="020B0604020202020204" pitchFamily="34" charset="0"/>
              <a:buChar char="•"/>
            </a:pPr>
            <a:r>
              <a:rPr lang="en-GB" noProof="0" dirty="0">
                <a:solidFill>
                  <a:srgbClr val="000608"/>
                </a:solidFill>
              </a:rPr>
              <a:t>[Add questions on the capacity of CFM or other channels to be used as appeal mechanism]</a:t>
            </a:r>
          </a:p>
          <a:p>
            <a:pPr marL="285750" indent="-285750">
              <a:spcAft>
                <a:spcPts val="600"/>
              </a:spcAft>
              <a:buFont typeface="Arial" panose="020B0604020202020204" pitchFamily="34" charset="0"/>
              <a:buChar char="•"/>
            </a:pPr>
            <a:r>
              <a:rPr lang="en-GB" noProof="0" dirty="0">
                <a:solidFill>
                  <a:srgbClr val="000608"/>
                </a:solidFill>
              </a:rPr>
              <a:t>[Add questions on the use of appeal data to modify future targeting]</a:t>
            </a:r>
          </a:p>
          <a:p>
            <a:pPr marL="285750" indent="-285750">
              <a:spcAft>
                <a:spcPts val="600"/>
              </a:spcAft>
              <a:buFont typeface="Arial" panose="020B0604020202020204" pitchFamily="34" charset="0"/>
              <a:buChar char="•"/>
            </a:pPr>
            <a:r>
              <a:rPr lang="en-GB" noProof="0" dirty="0">
                <a:solidFill>
                  <a:srgbClr val="000608"/>
                </a:solidFill>
              </a:rPr>
              <a:t>[Add questions on the ability of appeals to trigger changes in eligibility, and potential changes required to communication and IDM processes in place]</a:t>
            </a:r>
          </a:p>
        </p:txBody>
      </p:sp>
    </p:spTree>
    <p:extLst>
      <p:ext uri="{BB962C8B-B14F-4D97-AF65-F5344CB8AC3E}">
        <p14:creationId xmlns:p14="http://schemas.microsoft.com/office/powerpoint/2010/main" val="2670405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12B9C-78C0-0DB2-D6F7-36B60BBBDA6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C6E7453-993A-15C1-91A3-9E5A8B8CD7B8}"/>
              </a:ext>
            </a:extLst>
          </p:cNvPr>
          <p:cNvSpPr/>
          <p:nvPr/>
        </p:nvSpPr>
        <p:spPr>
          <a:xfrm>
            <a:off x="479430" y="124595"/>
            <a:ext cx="10638232" cy="274320"/>
          </a:xfrm>
          <a:prstGeom prst="roundRect">
            <a:avLst>
              <a:gd name="adj" fmla="val 5196"/>
            </a:avLst>
          </a:prstGeom>
          <a:solidFill>
            <a:srgbClr val="A02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Implementation</a:t>
            </a:r>
          </a:p>
        </p:txBody>
      </p:sp>
      <p:sp>
        <p:nvSpPr>
          <p:cNvPr id="2" name="Rectangle 1">
            <a:extLst>
              <a:ext uri="{FF2B5EF4-FFF2-40B4-BE49-F238E27FC236}">
                <a16:creationId xmlns:a16="http://schemas.microsoft.com/office/drawing/2014/main" id="{5E42DAB8-02B7-2413-7F73-6C5E85482A67}"/>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D8D270F5-FD5C-0CFC-9552-9D0778829CAD}"/>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Rectangle 23">
            <a:extLst>
              <a:ext uri="{FF2B5EF4-FFF2-40B4-BE49-F238E27FC236}">
                <a16:creationId xmlns:a16="http://schemas.microsoft.com/office/drawing/2014/main" id="{1ADF9E83-BECA-F828-4E76-21E09B219D42}"/>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lvl="0">
              <a:defRPr/>
            </a:pPr>
            <a:r>
              <a:rPr lang="en-GB" sz="1400" noProof="0" dirty="0">
                <a:solidFill>
                  <a:srgbClr val="000000"/>
                </a:solidFill>
              </a:rPr>
              <a:t>Identification/profiling of beneficiaries</a:t>
            </a:r>
          </a:p>
        </p:txBody>
      </p:sp>
      <p:sp>
        <p:nvSpPr>
          <p:cNvPr id="50" name="Rectangle 49">
            <a:extLst>
              <a:ext uri="{FF2B5EF4-FFF2-40B4-BE49-F238E27FC236}">
                <a16:creationId xmlns:a16="http://schemas.microsoft.com/office/drawing/2014/main" id="{3E003B4A-FA5D-D3DF-02E8-E57FD3CB5493}"/>
              </a:ext>
            </a:extLst>
          </p:cNvPr>
          <p:cNvSpPr/>
          <p:nvPr/>
        </p:nvSpPr>
        <p:spPr>
          <a:xfrm>
            <a:off x="479430" y="536475"/>
            <a:ext cx="676656" cy="287585"/>
          </a:xfrm>
          <a:prstGeom prst="rect">
            <a:avLst/>
          </a:prstGeom>
          <a:solidFill>
            <a:schemeClr val="accent5">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dirty="0">
                <a:solidFill>
                  <a:sysClr val="windowText" lastClr="000000"/>
                </a:solidFill>
              </a:rPr>
              <a:t>7.1</a:t>
            </a:r>
          </a:p>
        </p:txBody>
      </p:sp>
      <p:sp>
        <p:nvSpPr>
          <p:cNvPr id="7" name="Rectangle 6">
            <a:extLst>
              <a:ext uri="{FF2B5EF4-FFF2-40B4-BE49-F238E27FC236}">
                <a16:creationId xmlns:a16="http://schemas.microsoft.com/office/drawing/2014/main" id="{CFA772D9-FA7B-E621-4384-564C90E64166}"/>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BB726A31-4317-4A7F-13BD-F0A84237E3D5}"/>
              </a:ext>
            </a:extLst>
          </p:cNvPr>
          <p:cNvSpPr/>
          <p:nvPr/>
        </p:nvSpPr>
        <p:spPr>
          <a:xfrm>
            <a:off x="479430" y="1046603"/>
            <a:ext cx="10638232"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the existing process to identify beneficiaries meeting the eligibility criteria]</a:t>
            </a:r>
          </a:p>
          <a:p>
            <a:pPr marL="285750" indent="-285750">
              <a:spcAft>
                <a:spcPts val="600"/>
              </a:spcAft>
              <a:buFont typeface="Arial" panose="020B0604020202020204" pitchFamily="34" charset="0"/>
              <a:buChar char="•"/>
            </a:pPr>
            <a:r>
              <a:rPr lang="en-GB" noProof="0" dirty="0">
                <a:solidFill>
                  <a:srgbClr val="000608"/>
                </a:solidFill>
              </a:rPr>
              <a:t>[Add questions on the communication process used during identification]</a:t>
            </a:r>
          </a:p>
        </p:txBody>
      </p:sp>
    </p:spTree>
    <p:extLst>
      <p:ext uri="{BB962C8B-B14F-4D97-AF65-F5344CB8AC3E}">
        <p14:creationId xmlns:p14="http://schemas.microsoft.com/office/powerpoint/2010/main" val="2267814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6ABC5-A358-A10A-E332-F133FA91478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81DD59-5278-C174-77E1-CBA8DF9F0FFF}"/>
              </a:ext>
            </a:extLst>
          </p:cNvPr>
          <p:cNvSpPr/>
          <p:nvPr/>
        </p:nvSpPr>
        <p:spPr>
          <a:xfrm>
            <a:off x="479430" y="124595"/>
            <a:ext cx="10638232" cy="274320"/>
          </a:xfrm>
          <a:prstGeom prst="roundRect">
            <a:avLst>
              <a:gd name="adj" fmla="val 5196"/>
            </a:avLst>
          </a:prstGeom>
          <a:solidFill>
            <a:srgbClr val="A02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Implementation</a:t>
            </a:r>
          </a:p>
        </p:txBody>
      </p:sp>
      <p:sp>
        <p:nvSpPr>
          <p:cNvPr id="2" name="Rectangle 1">
            <a:extLst>
              <a:ext uri="{FF2B5EF4-FFF2-40B4-BE49-F238E27FC236}">
                <a16:creationId xmlns:a16="http://schemas.microsoft.com/office/drawing/2014/main" id="{E69DEB34-40F8-BC1A-E884-AE890669F2C9}"/>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C35C8FD2-0660-3FCB-BC1A-8E0850217E4B}"/>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Rectangle 23">
            <a:extLst>
              <a:ext uri="{FF2B5EF4-FFF2-40B4-BE49-F238E27FC236}">
                <a16:creationId xmlns:a16="http://schemas.microsoft.com/office/drawing/2014/main" id="{63E40739-7B55-3792-C825-EFA8D218B232}"/>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lvl="0">
              <a:defRPr/>
            </a:pPr>
            <a:r>
              <a:rPr lang="en-GB" sz="1400" noProof="0" dirty="0">
                <a:solidFill>
                  <a:srgbClr val="000000"/>
                </a:solidFill>
              </a:rPr>
              <a:t>Verification of beneficiaries and communication of beneficiary status</a:t>
            </a:r>
          </a:p>
        </p:txBody>
      </p:sp>
      <p:sp>
        <p:nvSpPr>
          <p:cNvPr id="50" name="Rectangle 49">
            <a:extLst>
              <a:ext uri="{FF2B5EF4-FFF2-40B4-BE49-F238E27FC236}">
                <a16:creationId xmlns:a16="http://schemas.microsoft.com/office/drawing/2014/main" id="{BD0E5AAA-C38D-4BAE-881B-875828D961D8}"/>
              </a:ext>
            </a:extLst>
          </p:cNvPr>
          <p:cNvSpPr/>
          <p:nvPr/>
        </p:nvSpPr>
        <p:spPr>
          <a:xfrm>
            <a:off x="479430" y="536475"/>
            <a:ext cx="676656" cy="287585"/>
          </a:xfrm>
          <a:prstGeom prst="rect">
            <a:avLst/>
          </a:prstGeom>
          <a:solidFill>
            <a:schemeClr val="accent5">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dirty="0">
                <a:solidFill>
                  <a:sysClr val="windowText" lastClr="000000"/>
                </a:solidFill>
              </a:rPr>
              <a:t>7.2</a:t>
            </a:r>
          </a:p>
        </p:txBody>
      </p:sp>
      <p:sp>
        <p:nvSpPr>
          <p:cNvPr id="7" name="Rectangle 6">
            <a:extLst>
              <a:ext uri="{FF2B5EF4-FFF2-40B4-BE49-F238E27FC236}">
                <a16:creationId xmlns:a16="http://schemas.microsoft.com/office/drawing/2014/main" id="{054F0110-B9B9-4948-1C4D-CD7D01769A47}"/>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12B13E88-95AB-D3B4-119D-1DB12686354D}"/>
              </a:ext>
            </a:extLst>
          </p:cNvPr>
          <p:cNvSpPr/>
          <p:nvPr/>
        </p:nvSpPr>
        <p:spPr>
          <a:xfrm>
            <a:off x="479430" y="1046603"/>
            <a:ext cx="10638232"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the verification in place to check that identified beneficiaries respect eligibility criteria and are vulnerable]</a:t>
            </a:r>
          </a:p>
          <a:p>
            <a:pPr marL="285750" indent="-285750">
              <a:spcAft>
                <a:spcPts val="600"/>
              </a:spcAft>
              <a:buFont typeface="Arial" panose="020B0604020202020204" pitchFamily="34" charset="0"/>
              <a:buChar char="•"/>
            </a:pPr>
            <a:r>
              <a:rPr lang="en-GB" noProof="0" dirty="0">
                <a:solidFill>
                  <a:srgbClr val="000608"/>
                </a:solidFill>
              </a:rPr>
              <a:t>[Add questions on channels used to communicate beneficiary status (eligible vs. non-eligible) to each beneficiary and the community]</a:t>
            </a:r>
          </a:p>
          <a:p>
            <a:pPr marL="285750" indent="-285750">
              <a:spcAft>
                <a:spcPts val="600"/>
              </a:spcAft>
              <a:buFont typeface="Arial" panose="020B0604020202020204" pitchFamily="34" charset="0"/>
              <a:buChar char="•"/>
            </a:pPr>
            <a:r>
              <a:rPr lang="en-GB" noProof="0" dirty="0">
                <a:solidFill>
                  <a:srgbClr val="000608"/>
                </a:solidFill>
              </a:rPr>
              <a:t>[Add questions on the effectiveness of the current process and conflict/protection risks identified]</a:t>
            </a:r>
          </a:p>
        </p:txBody>
      </p:sp>
    </p:spTree>
    <p:extLst>
      <p:ext uri="{BB962C8B-B14F-4D97-AF65-F5344CB8AC3E}">
        <p14:creationId xmlns:p14="http://schemas.microsoft.com/office/powerpoint/2010/main" val="1141908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A2C00-AB73-A8FA-6481-FDC3F6C4772A}"/>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8148D9-F730-E082-7EFF-B3EEE637D665}"/>
              </a:ext>
            </a:extLst>
          </p:cNvPr>
          <p:cNvSpPr/>
          <p:nvPr/>
        </p:nvSpPr>
        <p:spPr>
          <a:xfrm>
            <a:off x="479430" y="124595"/>
            <a:ext cx="10638232" cy="274320"/>
          </a:xfrm>
          <a:prstGeom prst="roundRect">
            <a:avLst>
              <a:gd name="adj" fmla="val 5196"/>
            </a:avLst>
          </a:prstGeom>
          <a:solidFill>
            <a:srgbClr val="A02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Implementation</a:t>
            </a:r>
          </a:p>
        </p:txBody>
      </p:sp>
      <p:sp>
        <p:nvSpPr>
          <p:cNvPr id="2" name="Rectangle 1">
            <a:extLst>
              <a:ext uri="{FF2B5EF4-FFF2-40B4-BE49-F238E27FC236}">
                <a16:creationId xmlns:a16="http://schemas.microsoft.com/office/drawing/2014/main" id="{63BFD1A3-AAF9-730F-D185-3EBABCD1F5E9}"/>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12C7A71A-A434-1501-9524-81584268C7A0}"/>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Rectangle 23">
            <a:extLst>
              <a:ext uri="{FF2B5EF4-FFF2-40B4-BE49-F238E27FC236}">
                <a16:creationId xmlns:a16="http://schemas.microsoft.com/office/drawing/2014/main" id="{84F994C6-E442-2799-BF34-E8A8FD694BB9}"/>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lvl="0">
              <a:defRPr/>
            </a:pPr>
            <a:r>
              <a:rPr lang="en-GB" sz="1400" noProof="0" dirty="0">
                <a:solidFill>
                  <a:srgbClr val="000000"/>
                </a:solidFill>
              </a:rPr>
              <a:t>Registration of beneficiaries (e.g., SCOPE)</a:t>
            </a:r>
          </a:p>
        </p:txBody>
      </p:sp>
      <p:sp>
        <p:nvSpPr>
          <p:cNvPr id="50" name="Rectangle 49">
            <a:extLst>
              <a:ext uri="{FF2B5EF4-FFF2-40B4-BE49-F238E27FC236}">
                <a16:creationId xmlns:a16="http://schemas.microsoft.com/office/drawing/2014/main" id="{7F5CEF29-82A7-176E-7F0E-2A247695A23E}"/>
              </a:ext>
            </a:extLst>
          </p:cNvPr>
          <p:cNvSpPr/>
          <p:nvPr/>
        </p:nvSpPr>
        <p:spPr>
          <a:xfrm>
            <a:off x="479430" y="536475"/>
            <a:ext cx="676656" cy="287585"/>
          </a:xfrm>
          <a:prstGeom prst="rect">
            <a:avLst/>
          </a:prstGeom>
          <a:solidFill>
            <a:schemeClr val="accent5">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dirty="0">
                <a:solidFill>
                  <a:sysClr val="windowText" lastClr="000000"/>
                </a:solidFill>
              </a:rPr>
              <a:t>7.3</a:t>
            </a:r>
          </a:p>
        </p:txBody>
      </p:sp>
      <p:sp>
        <p:nvSpPr>
          <p:cNvPr id="7" name="Rectangle 6">
            <a:extLst>
              <a:ext uri="{FF2B5EF4-FFF2-40B4-BE49-F238E27FC236}">
                <a16:creationId xmlns:a16="http://schemas.microsoft.com/office/drawing/2014/main" id="{9B014F24-0EDF-F609-E483-AD8065759EB1}"/>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35E2198F-D8A7-8CE4-963B-C076B3CC34C6}"/>
              </a:ext>
            </a:extLst>
          </p:cNvPr>
          <p:cNvSpPr/>
          <p:nvPr/>
        </p:nvSpPr>
        <p:spPr>
          <a:xfrm>
            <a:off x="479430" y="1046603"/>
            <a:ext cx="10638232"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IDM systems used to register beneficiaries]</a:t>
            </a:r>
          </a:p>
          <a:p>
            <a:pPr marL="285750" indent="-285750">
              <a:spcAft>
                <a:spcPts val="600"/>
              </a:spcAft>
              <a:buFont typeface="Arial" panose="020B0604020202020204" pitchFamily="34" charset="0"/>
              <a:buChar char="•"/>
            </a:pPr>
            <a:r>
              <a:rPr lang="en-GB" noProof="0" dirty="0">
                <a:solidFill>
                  <a:srgbClr val="000608"/>
                </a:solidFill>
              </a:rPr>
              <a:t>[Add questions on interoperability with partners and across programmes/activities]</a:t>
            </a:r>
          </a:p>
          <a:p>
            <a:pPr marL="285750" indent="-285750">
              <a:spcAft>
                <a:spcPts val="600"/>
              </a:spcAft>
              <a:buFont typeface="Arial" panose="020B0604020202020204" pitchFamily="34" charset="0"/>
              <a:buChar char="•"/>
            </a:pPr>
            <a:r>
              <a:rPr lang="en-GB" noProof="0" dirty="0">
                <a:solidFill>
                  <a:srgbClr val="000608"/>
                </a:solidFill>
              </a:rPr>
              <a:t>[Add questions on adaptability in case of funding cuts]</a:t>
            </a:r>
          </a:p>
        </p:txBody>
      </p:sp>
    </p:spTree>
    <p:extLst>
      <p:ext uri="{BB962C8B-B14F-4D97-AF65-F5344CB8AC3E}">
        <p14:creationId xmlns:p14="http://schemas.microsoft.com/office/powerpoint/2010/main" val="4182976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E1152-26F9-99B2-6D95-B4B2E227DE16}"/>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2A6CF4A-3895-5CC6-4E25-5A04328A98B0}"/>
              </a:ext>
            </a:extLst>
          </p:cNvPr>
          <p:cNvSpPr/>
          <p:nvPr/>
        </p:nvSpPr>
        <p:spPr>
          <a:xfrm>
            <a:off x="479430" y="116840"/>
            <a:ext cx="10638232" cy="274320"/>
          </a:xfrm>
          <a:prstGeom prst="roundRect">
            <a:avLst>
              <a:gd name="adj" fmla="val 5196"/>
            </a:avLst>
          </a:prstGeom>
          <a:solidFill>
            <a:srgbClr val="266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Monitoring</a:t>
            </a:r>
          </a:p>
        </p:txBody>
      </p:sp>
      <p:sp>
        <p:nvSpPr>
          <p:cNvPr id="2" name="Rectangle 1">
            <a:extLst>
              <a:ext uri="{FF2B5EF4-FFF2-40B4-BE49-F238E27FC236}">
                <a16:creationId xmlns:a16="http://schemas.microsoft.com/office/drawing/2014/main" id="{44DE4F67-DC8C-E068-CB1C-A389CB013024}"/>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CDE4AB16-5C52-72E2-5ABC-912466A6EC02}"/>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Rectangle 23">
            <a:extLst>
              <a:ext uri="{FF2B5EF4-FFF2-40B4-BE49-F238E27FC236}">
                <a16:creationId xmlns:a16="http://schemas.microsoft.com/office/drawing/2014/main" id="{47A40580-6CFF-3578-2561-CCED1FDBCD7F}"/>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lvl="0">
              <a:defRPr/>
            </a:pPr>
            <a:r>
              <a:rPr lang="en-GB" sz="1400" noProof="0" dirty="0">
                <a:solidFill>
                  <a:srgbClr val="000000"/>
                </a:solidFill>
              </a:rPr>
              <a:t>Monitoring</a:t>
            </a:r>
          </a:p>
        </p:txBody>
      </p:sp>
      <p:sp>
        <p:nvSpPr>
          <p:cNvPr id="50" name="Rectangle 49">
            <a:extLst>
              <a:ext uri="{FF2B5EF4-FFF2-40B4-BE49-F238E27FC236}">
                <a16:creationId xmlns:a16="http://schemas.microsoft.com/office/drawing/2014/main" id="{8F131C2E-0448-DFE8-0248-5E76C8715F22}"/>
              </a:ext>
            </a:extLst>
          </p:cNvPr>
          <p:cNvSpPr/>
          <p:nvPr/>
        </p:nvSpPr>
        <p:spPr>
          <a:xfrm>
            <a:off x="479430" y="536475"/>
            <a:ext cx="676656" cy="287585"/>
          </a:xfrm>
          <a:prstGeom prst="rect">
            <a:avLst/>
          </a:prstGeom>
          <a:solidFill>
            <a:schemeClr val="bg2">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dirty="0">
                <a:solidFill>
                  <a:sysClr val="windowText" lastClr="000000"/>
                </a:solidFill>
              </a:rPr>
              <a:t>8</a:t>
            </a:r>
          </a:p>
        </p:txBody>
      </p:sp>
      <p:sp>
        <p:nvSpPr>
          <p:cNvPr id="7" name="Rectangle 6">
            <a:extLst>
              <a:ext uri="{FF2B5EF4-FFF2-40B4-BE49-F238E27FC236}">
                <a16:creationId xmlns:a16="http://schemas.microsoft.com/office/drawing/2014/main" id="{0C0B7C48-DB28-18CD-245B-4D958F329617}"/>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079105E5-7718-D860-CFA6-CD610B5A08F3}"/>
              </a:ext>
            </a:extLst>
          </p:cNvPr>
          <p:cNvSpPr/>
          <p:nvPr/>
        </p:nvSpPr>
        <p:spPr>
          <a:xfrm>
            <a:off x="479430" y="1046603"/>
            <a:ext cx="10638232"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how to adapt the sampling framework for monitoring to enable monitoring of targeting effectiveness and targeting errors]</a:t>
            </a:r>
          </a:p>
          <a:p>
            <a:pPr marL="285750" indent="-285750">
              <a:spcAft>
                <a:spcPts val="600"/>
              </a:spcAft>
              <a:buFont typeface="Arial" panose="020B0604020202020204" pitchFamily="34" charset="0"/>
              <a:buChar char="•"/>
            </a:pPr>
            <a:r>
              <a:rPr lang="en-GB" noProof="0" dirty="0">
                <a:solidFill>
                  <a:srgbClr val="000608"/>
                </a:solidFill>
              </a:rPr>
              <a:t>[Add questions on the triangulation of monitoring, CFM and appeal data for targeting improvements]</a:t>
            </a:r>
          </a:p>
          <a:p>
            <a:pPr marL="285750" indent="-285750">
              <a:spcAft>
                <a:spcPts val="600"/>
              </a:spcAft>
              <a:buFont typeface="Arial" panose="020B0604020202020204" pitchFamily="34" charset="0"/>
              <a:buChar char="•"/>
            </a:pPr>
            <a:r>
              <a:rPr lang="en-GB" noProof="0" dirty="0">
                <a:solidFill>
                  <a:srgbClr val="000608"/>
                </a:solidFill>
              </a:rPr>
              <a:t>[Add questions on monitoring timing vs. usefulness for targeting adjustments]</a:t>
            </a:r>
          </a:p>
          <a:p>
            <a:pPr marL="285750" indent="-285750">
              <a:spcAft>
                <a:spcPts val="600"/>
              </a:spcAft>
              <a:buFont typeface="Arial" panose="020B0604020202020204" pitchFamily="34" charset="0"/>
              <a:buChar char="•"/>
            </a:pPr>
            <a:r>
              <a:rPr lang="en-GB" noProof="0" dirty="0">
                <a:solidFill>
                  <a:srgbClr val="000608"/>
                </a:solidFill>
              </a:rPr>
              <a:t>[Add questions on existing monitoring or CFM results linked to targeting]</a:t>
            </a:r>
          </a:p>
        </p:txBody>
      </p:sp>
    </p:spTree>
    <p:extLst>
      <p:ext uri="{BB962C8B-B14F-4D97-AF65-F5344CB8AC3E}">
        <p14:creationId xmlns:p14="http://schemas.microsoft.com/office/powerpoint/2010/main" val="194625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2EBEF-0B2E-A79D-7B87-B8EF4476B7F7}"/>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F782A50-5207-0024-5ECE-BA070EFC55BF}"/>
              </a:ext>
            </a:extLst>
          </p:cNvPr>
          <p:cNvSpPr/>
          <p:nvPr/>
        </p:nvSpPr>
        <p:spPr>
          <a:xfrm>
            <a:off x="479430" y="116840"/>
            <a:ext cx="10638232" cy="274320"/>
          </a:xfrm>
          <a:prstGeom prst="roundRect">
            <a:avLst>
              <a:gd name="adj" fmla="val 5196"/>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Lao UI" panose="020B0502040204020203" pitchFamily="34" charset="0"/>
              </a:rPr>
              <a:t>Cross-Cutting: Communication and AAP</a:t>
            </a:r>
          </a:p>
        </p:txBody>
      </p:sp>
      <p:sp>
        <p:nvSpPr>
          <p:cNvPr id="2" name="Rectangle 1">
            <a:extLst>
              <a:ext uri="{FF2B5EF4-FFF2-40B4-BE49-F238E27FC236}">
                <a16:creationId xmlns:a16="http://schemas.microsoft.com/office/drawing/2014/main" id="{6367693C-9405-83A8-9CB4-9DA01E36865F}"/>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DF154211-82E7-8D3C-077F-893979D3DFF2}"/>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219A00EF-B4AC-0566-EDB9-2731B9A979D4}"/>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BC3335CC-8B37-4518-42E2-C20960C8FC54}"/>
              </a:ext>
            </a:extLst>
          </p:cNvPr>
          <p:cNvSpPr/>
          <p:nvPr/>
        </p:nvSpPr>
        <p:spPr>
          <a:xfrm>
            <a:off x="479430" y="528320"/>
            <a:ext cx="10638232" cy="602488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community engagement process and channels (FGDs during assessments, validation of targeting methods and criteria, communication of beneficiary lists, etc.)]</a:t>
            </a:r>
          </a:p>
          <a:p>
            <a:pPr marL="285750" indent="-285750">
              <a:spcAft>
                <a:spcPts val="600"/>
              </a:spcAft>
              <a:buFont typeface="Arial" panose="020B0604020202020204" pitchFamily="34" charset="0"/>
              <a:buChar char="•"/>
            </a:pPr>
            <a:r>
              <a:rPr lang="en-GB" noProof="0" dirty="0">
                <a:solidFill>
                  <a:srgbClr val="000608"/>
                </a:solidFill>
              </a:rPr>
              <a:t>[Add questions on how communication function can support community engagement and acceptance]</a:t>
            </a:r>
          </a:p>
        </p:txBody>
      </p:sp>
    </p:spTree>
    <p:extLst>
      <p:ext uri="{BB962C8B-B14F-4D97-AF65-F5344CB8AC3E}">
        <p14:creationId xmlns:p14="http://schemas.microsoft.com/office/powerpoint/2010/main" val="794115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FD9FD-BAD5-1948-0337-36CB8FF4B5ED}"/>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62966F7-2819-EC36-1FC5-0CF14F8D2918}"/>
              </a:ext>
            </a:extLst>
          </p:cNvPr>
          <p:cNvSpPr/>
          <p:nvPr/>
        </p:nvSpPr>
        <p:spPr>
          <a:xfrm>
            <a:off x="479430" y="116840"/>
            <a:ext cx="10638232" cy="274320"/>
          </a:xfrm>
          <a:prstGeom prst="roundRect">
            <a:avLst>
              <a:gd name="adj" fmla="val 5196"/>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Lao UI" panose="020B0502040204020203" pitchFamily="34" charset="0"/>
              </a:rPr>
              <a:t>Cross-Cutting: CFM</a:t>
            </a:r>
          </a:p>
        </p:txBody>
      </p:sp>
      <p:sp>
        <p:nvSpPr>
          <p:cNvPr id="2" name="Rectangle 1">
            <a:extLst>
              <a:ext uri="{FF2B5EF4-FFF2-40B4-BE49-F238E27FC236}">
                <a16:creationId xmlns:a16="http://schemas.microsoft.com/office/drawing/2014/main" id="{45B4A15E-CA6C-98C0-6BFF-96E8A26D497C}"/>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41E9BC48-FC72-8D40-F1FC-5998F6529DF4}"/>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09477328-5B81-DA6B-6BEC-5282AF4944DF}"/>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8A9D8CB3-EDE5-5408-301A-D1841B430A22}"/>
              </a:ext>
            </a:extLst>
          </p:cNvPr>
          <p:cNvSpPr/>
          <p:nvPr/>
        </p:nvSpPr>
        <p:spPr>
          <a:xfrm>
            <a:off x="479430" y="528320"/>
            <a:ext cx="10638232" cy="602488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CFM’s insights on targeting]</a:t>
            </a:r>
          </a:p>
          <a:p>
            <a:pPr marL="285750" indent="-285750">
              <a:spcAft>
                <a:spcPts val="600"/>
              </a:spcAft>
              <a:buFont typeface="Arial" panose="020B0604020202020204" pitchFamily="34" charset="0"/>
              <a:buChar char="•"/>
            </a:pPr>
            <a:r>
              <a:rPr lang="en-GB" noProof="0" dirty="0">
                <a:solidFill>
                  <a:srgbClr val="000608"/>
                </a:solidFill>
              </a:rPr>
              <a:t>[Add questions on CFM operators’ knowledge of the targeting approaches across programmes/activities]</a:t>
            </a:r>
          </a:p>
          <a:p>
            <a:pPr marL="285750" indent="-285750">
              <a:spcAft>
                <a:spcPts val="600"/>
              </a:spcAft>
              <a:buFont typeface="Arial" panose="020B0604020202020204" pitchFamily="34" charset="0"/>
              <a:buChar char="•"/>
            </a:pPr>
            <a:r>
              <a:rPr lang="en-GB" noProof="0" dirty="0">
                <a:solidFill>
                  <a:srgbClr val="000608"/>
                </a:solidFill>
              </a:rPr>
              <a:t>[Add questions on escalation mechanisms for risks of undue influence]</a:t>
            </a:r>
          </a:p>
        </p:txBody>
      </p:sp>
    </p:spTree>
    <p:extLst>
      <p:ext uri="{BB962C8B-B14F-4D97-AF65-F5344CB8AC3E}">
        <p14:creationId xmlns:p14="http://schemas.microsoft.com/office/powerpoint/2010/main" val="304922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23F6E-06D4-D386-B895-8E1C116836DC}"/>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1780C2-827C-89CB-02D9-9A444DBEAD03}"/>
              </a:ext>
            </a:extLst>
          </p:cNvPr>
          <p:cNvSpPr/>
          <p:nvPr/>
        </p:nvSpPr>
        <p:spPr>
          <a:xfrm>
            <a:off x="479430" y="116840"/>
            <a:ext cx="10638232" cy="274320"/>
          </a:xfrm>
          <a:prstGeom prst="roundRect">
            <a:avLst>
              <a:gd name="adj" fmla="val 5196"/>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Lao UI" panose="020B0502040204020203" pitchFamily="34" charset="0"/>
              </a:rPr>
              <a:t>Cross-Cutting: Partnerships</a:t>
            </a:r>
          </a:p>
        </p:txBody>
      </p:sp>
      <p:sp>
        <p:nvSpPr>
          <p:cNvPr id="2" name="Rectangle 1">
            <a:extLst>
              <a:ext uri="{FF2B5EF4-FFF2-40B4-BE49-F238E27FC236}">
                <a16:creationId xmlns:a16="http://schemas.microsoft.com/office/drawing/2014/main" id="{0C8F4851-BCE2-0951-371B-598BB2D3A930}"/>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F6E5E24D-C75E-5300-2159-32A13FD7908B}"/>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FAB46B12-8D3C-1535-AAA8-88A707437840}"/>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7D7F519F-4C1C-5000-4BE3-DB2D0E2A9534}"/>
              </a:ext>
            </a:extLst>
          </p:cNvPr>
          <p:cNvSpPr/>
          <p:nvPr/>
        </p:nvSpPr>
        <p:spPr>
          <a:xfrm>
            <a:off x="479430" y="528320"/>
            <a:ext cx="10638232" cy="602488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the management of donors/partners request impacting the targeting]</a:t>
            </a:r>
          </a:p>
          <a:p>
            <a:pPr marL="285750" indent="-285750">
              <a:spcAft>
                <a:spcPts val="600"/>
              </a:spcAft>
              <a:buFont typeface="Arial" panose="020B0604020202020204" pitchFamily="34" charset="0"/>
              <a:buChar char="•"/>
            </a:pPr>
            <a:r>
              <a:rPr lang="en-GB" noProof="0" dirty="0">
                <a:solidFill>
                  <a:srgbClr val="000608"/>
                </a:solidFill>
              </a:rPr>
              <a:t>[Add questions on acceptance of funds that are not aligned to the targeting strategy (e.g., donors asking for a geographic area that is not priority)]</a:t>
            </a:r>
          </a:p>
          <a:p>
            <a:pPr marL="285750" indent="-285750">
              <a:spcAft>
                <a:spcPts val="600"/>
              </a:spcAft>
              <a:buFont typeface="Arial" panose="020B0604020202020204" pitchFamily="34" charset="0"/>
              <a:buChar char="•"/>
            </a:pPr>
            <a:r>
              <a:rPr lang="en-GB" noProof="0" dirty="0">
                <a:solidFill>
                  <a:srgbClr val="000608"/>
                </a:solidFill>
              </a:rPr>
              <a:t>[Add questions on stakeholders to proactively engage in targeting strategy elaboration to maximize impact]</a:t>
            </a:r>
          </a:p>
        </p:txBody>
      </p:sp>
    </p:spTree>
    <p:extLst>
      <p:ext uri="{BB962C8B-B14F-4D97-AF65-F5344CB8AC3E}">
        <p14:creationId xmlns:p14="http://schemas.microsoft.com/office/powerpoint/2010/main" val="2844495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42F51-79DE-7124-1BB6-2A34CB64A645}"/>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FA7C925-7DD7-CCD5-936D-348778E9A48C}"/>
              </a:ext>
            </a:extLst>
          </p:cNvPr>
          <p:cNvSpPr/>
          <p:nvPr/>
        </p:nvSpPr>
        <p:spPr>
          <a:xfrm>
            <a:off x="479430" y="116840"/>
            <a:ext cx="10638232" cy="274320"/>
          </a:xfrm>
          <a:prstGeom prst="roundRect">
            <a:avLst>
              <a:gd name="adj" fmla="val 5196"/>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Lao UI" panose="020B0502040204020203" pitchFamily="34" charset="0"/>
              </a:rPr>
              <a:t>Cross-Cutting: CP Management</a:t>
            </a:r>
          </a:p>
        </p:txBody>
      </p:sp>
      <p:sp>
        <p:nvSpPr>
          <p:cNvPr id="2" name="Rectangle 1">
            <a:extLst>
              <a:ext uri="{FF2B5EF4-FFF2-40B4-BE49-F238E27FC236}">
                <a16:creationId xmlns:a16="http://schemas.microsoft.com/office/drawing/2014/main" id="{3468D1AB-EDDD-87D4-3348-97EDB10E2281}"/>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DAF349D3-7149-5F0C-7E47-AF3DE203861D}"/>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8E8B3C9D-FABC-46C4-0A03-92A7AF47BD45}"/>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E504D13A-3D66-B73D-BE26-688F37F8FD93}"/>
              </a:ext>
            </a:extLst>
          </p:cNvPr>
          <p:cNvSpPr/>
          <p:nvPr/>
        </p:nvSpPr>
        <p:spPr>
          <a:xfrm>
            <a:off x="479430" y="528320"/>
            <a:ext cx="10638232" cy="602488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the skills mapping and capacity building efforts of partners engaged in targeting]</a:t>
            </a:r>
          </a:p>
          <a:p>
            <a:pPr marL="285750" indent="-285750">
              <a:spcAft>
                <a:spcPts val="600"/>
              </a:spcAft>
              <a:buFont typeface="Arial" panose="020B0604020202020204" pitchFamily="34" charset="0"/>
              <a:buChar char="•"/>
            </a:pPr>
            <a:r>
              <a:rPr lang="en-GB" noProof="0" dirty="0">
                <a:solidFill>
                  <a:srgbClr val="000608"/>
                </a:solidFill>
              </a:rPr>
              <a:t>[Add questions on segregation of duty]</a:t>
            </a:r>
          </a:p>
        </p:txBody>
      </p:sp>
    </p:spTree>
    <p:extLst>
      <p:ext uri="{BB962C8B-B14F-4D97-AF65-F5344CB8AC3E}">
        <p14:creationId xmlns:p14="http://schemas.microsoft.com/office/powerpoint/2010/main" val="23910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9905D-813A-A466-2F6F-D932C5815F8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C7AD62A-3E42-AFF2-08DD-3BCC3A044783}"/>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559388"/>
            <a:ext cx="1811975" cy="438837"/>
          </a:xfrm>
          <a:prstGeom prst="rect">
            <a:avLst/>
          </a:prstGeom>
        </p:spPr>
      </p:pic>
      <p:sp>
        <p:nvSpPr>
          <p:cNvPr id="7" name="TextBox 6">
            <a:extLst>
              <a:ext uri="{FF2B5EF4-FFF2-40B4-BE49-F238E27FC236}">
                <a16:creationId xmlns:a16="http://schemas.microsoft.com/office/drawing/2014/main" id="{C3D80F75-A211-A059-4117-DE5C8DE90ECE}"/>
              </a:ext>
            </a:extLst>
          </p:cNvPr>
          <p:cNvSpPr txBox="1"/>
          <p:nvPr/>
        </p:nvSpPr>
        <p:spPr>
          <a:xfrm>
            <a:off x="2000116" y="-523313"/>
            <a:ext cx="10191884" cy="276999"/>
          </a:xfrm>
          <a:prstGeom prst="rect">
            <a:avLst/>
          </a:prstGeom>
          <a:solidFill>
            <a:srgbClr val="FFE89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Note: </a:t>
            </a: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free to change the </a:t>
            </a:r>
            <a:r>
              <a:rPr kumimoji="0" lang="en-US" sz="1200" b="0"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colours</a:t>
            </a: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to any of the WFP Corporate </a:t>
            </a:r>
            <a:r>
              <a:rPr kumimoji="0" lang="en-US" sz="1200" b="0"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colours</a:t>
            </a: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(see box to the left). </a:t>
            </a:r>
            <a:endParaRPr kumimoji="0" lang="en-US"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8B292E9B-435E-A60E-6437-62AA8194E828}"/>
              </a:ext>
            </a:extLst>
          </p:cNvPr>
          <p:cNvSpPr>
            <a:spLocks noGrp="1"/>
          </p:cNvSpPr>
          <p:nvPr>
            <p:ph type="body" sz="quarter" idx="10"/>
          </p:nvPr>
        </p:nvSpPr>
        <p:spPr/>
        <p:txBody>
          <a:bodyPr/>
          <a:lstStyle/>
          <a:p>
            <a:r>
              <a:rPr lang="en-US" noProof="0" dirty="0"/>
              <a:t>Questions we are aiming to answer through interviews</a:t>
            </a:r>
          </a:p>
        </p:txBody>
      </p:sp>
      <p:sp>
        <p:nvSpPr>
          <p:cNvPr id="18" name="Rectangle 17">
            <a:extLst>
              <a:ext uri="{FF2B5EF4-FFF2-40B4-BE49-F238E27FC236}">
                <a16:creationId xmlns:a16="http://schemas.microsoft.com/office/drawing/2014/main" id="{657671CE-483B-5EBB-2FB3-E6A33DCB50BB}"/>
              </a:ext>
            </a:extLst>
          </p:cNvPr>
          <p:cNvSpPr/>
          <p:nvPr/>
        </p:nvSpPr>
        <p:spPr>
          <a:xfrm>
            <a:off x="422276" y="1173561"/>
            <a:ext cx="4632609" cy="477088"/>
          </a:xfrm>
          <a:prstGeom prst="rect">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noProof="0" dirty="0"/>
              <a:t>Background and CSP Overview</a:t>
            </a:r>
            <a:endParaRPr lang="en-US" sz="1400" noProof="0" dirty="0"/>
          </a:p>
        </p:txBody>
      </p:sp>
      <p:sp>
        <p:nvSpPr>
          <p:cNvPr id="19" name="Rectangle 18">
            <a:extLst>
              <a:ext uri="{FF2B5EF4-FFF2-40B4-BE49-F238E27FC236}">
                <a16:creationId xmlns:a16="http://schemas.microsoft.com/office/drawing/2014/main" id="{3D35027F-CDEA-8136-D4B9-5B82094914E7}"/>
              </a:ext>
            </a:extLst>
          </p:cNvPr>
          <p:cNvSpPr/>
          <p:nvPr/>
        </p:nvSpPr>
        <p:spPr>
          <a:xfrm>
            <a:off x="5301465" y="1173561"/>
            <a:ext cx="6468261" cy="477088"/>
          </a:xfrm>
          <a:prstGeom prst="rect">
            <a:avLst/>
          </a:prstGeom>
          <a:noFill/>
          <a:ln w="1905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noProof="0" dirty="0">
                <a:solidFill>
                  <a:schemeClr val="tx1"/>
                </a:solidFill>
              </a:rPr>
              <a:t>In which context are WFP programmes implemented?</a:t>
            </a:r>
          </a:p>
        </p:txBody>
      </p:sp>
      <p:sp>
        <p:nvSpPr>
          <p:cNvPr id="20" name="Rectangle 19">
            <a:extLst>
              <a:ext uri="{FF2B5EF4-FFF2-40B4-BE49-F238E27FC236}">
                <a16:creationId xmlns:a16="http://schemas.microsoft.com/office/drawing/2014/main" id="{64B252C9-61F6-CDC0-FDB1-F505FA7269C1}"/>
              </a:ext>
            </a:extLst>
          </p:cNvPr>
          <p:cNvSpPr/>
          <p:nvPr/>
        </p:nvSpPr>
        <p:spPr>
          <a:xfrm>
            <a:off x="422276" y="1727779"/>
            <a:ext cx="4632609" cy="477088"/>
          </a:xfrm>
          <a:prstGeom prst="rect">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noProof="0" dirty="0"/>
              <a:t>Programmatic Objectives</a:t>
            </a:r>
            <a:endParaRPr lang="en-US" sz="1400" noProof="0" dirty="0"/>
          </a:p>
        </p:txBody>
      </p:sp>
      <p:sp>
        <p:nvSpPr>
          <p:cNvPr id="21" name="Rectangle 20">
            <a:extLst>
              <a:ext uri="{FF2B5EF4-FFF2-40B4-BE49-F238E27FC236}">
                <a16:creationId xmlns:a16="http://schemas.microsoft.com/office/drawing/2014/main" id="{DA353BB0-92AA-6E8D-BE4A-A2A27BB66215}"/>
              </a:ext>
            </a:extLst>
          </p:cNvPr>
          <p:cNvSpPr/>
          <p:nvPr/>
        </p:nvSpPr>
        <p:spPr>
          <a:xfrm>
            <a:off x="5301465" y="1727779"/>
            <a:ext cx="6468261" cy="477088"/>
          </a:xfrm>
          <a:prstGeom prst="rect">
            <a:avLst/>
          </a:prstGeom>
          <a:noFill/>
          <a:ln w="1905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noProof="0" dirty="0">
                <a:solidFill>
                  <a:schemeClr val="tx1"/>
                </a:solidFill>
              </a:rPr>
              <a:t>What vulnerability framework does each programme use?</a:t>
            </a:r>
          </a:p>
        </p:txBody>
      </p:sp>
      <p:sp>
        <p:nvSpPr>
          <p:cNvPr id="22" name="Rectangle 21">
            <a:extLst>
              <a:ext uri="{FF2B5EF4-FFF2-40B4-BE49-F238E27FC236}">
                <a16:creationId xmlns:a16="http://schemas.microsoft.com/office/drawing/2014/main" id="{EDA9973D-7827-2407-900C-905F0B3BC14C}"/>
              </a:ext>
            </a:extLst>
          </p:cNvPr>
          <p:cNvSpPr/>
          <p:nvPr/>
        </p:nvSpPr>
        <p:spPr>
          <a:xfrm>
            <a:off x="422276" y="2281997"/>
            <a:ext cx="4632609" cy="477088"/>
          </a:xfrm>
          <a:prstGeom prst="rect">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noProof="0" dirty="0"/>
              <a:t>Partnerships</a:t>
            </a:r>
            <a:endParaRPr lang="en-US" sz="1400" noProof="0" dirty="0"/>
          </a:p>
        </p:txBody>
      </p:sp>
      <p:sp>
        <p:nvSpPr>
          <p:cNvPr id="23" name="Rectangle 22">
            <a:extLst>
              <a:ext uri="{FF2B5EF4-FFF2-40B4-BE49-F238E27FC236}">
                <a16:creationId xmlns:a16="http://schemas.microsoft.com/office/drawing/2014/main" id="{AEF5FEA6-CDDD-DD24-2681-A1E154588790}"/>
              </a:ext>
            </a:extLst>
          </p:cNvPr>
          <p:cNvSpPr/>
          <p:nvPr/>
        </p:nvSpPr>
        <p:spPr>
          <a:xfrm>
            <a:off x="5301465" y="2281997"/>
            <a:ext cx="6468261" cy="477088"/>
          </a:xfrm>
          <a:prstGeom prst="rect">
            <a:avLst/>
          </a:prstGeom>
          <a:noFill/>
          <a:ln w="1905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noProof="0" dirty="0">
                <a:solidFill>
                  <a:schemeClr val="tx1"/>
                </a:solidFill>
              </a:rPr>
              <a:t>How do programmes from partners interact with WFP’s?</a:t>
            </a:r>
          </a:p>
          <a:p>
            <a:pPr>
              <a:spcAft>
                <a:spcPts val="600"/>
              </a:spcAft>
            </a:pPr>
            <a:r>
              <a:rPr lang="en-US" sz="1200" noProof="0" dirty="0">
                <a:solidFill>
                  <a:schemeClr val="tx1"/>
                </a:solidFill>
              </a:rPr>
              <a:t>Can targeting build on synergies in vulnerability frameworks?</a:t>
            </a:r>
          </a:p>
        </p:txBody>
      </p:sp>
      <p:sp>
        <p:nvSpPr>
          <p:cNvPr id="24" name="Rectangle 23">
            <a:extLst>
              <a:ext uri="{FF2B5EF4-FFF2-40B4-BE49-F238E27FC236}">
                <a16:creationId xmlns:a16="http://schemas.microsoft.com/office/drawing/2014/main" id="{44435160-7CAD-22CE-6360-995FB7D9DF38}"/>
              </a:ext>
            </a:extLst>
          </p:cNvPr>
          <p:cNvSpPr/>
          <p:nvPr/>
        </p:nvSpPr>
        <p:spPr>
          <a:xfrm>
            <a:off x="422276" y="2836215"/>
            <a:ext cx="4632609" cy="477088"/>
          </a:xfrm>
          <a:prstGeom prst="rect">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noProof="0" dirty="0"/>
              <a:t>Coordination Mechanisms</a:t>
            </a:r>
            <a:endParaRPr lang="en-US" sz="1400" noProof="0" dirty="0"/>
          </a:p>
        </p:txBody>
      </p:sp>
      <p:sp>
        <p:nvSpPr>
          <p:cNvPr id="25" name="Rectangle 24">
            <a:extLst>
              <a:ext uri="{FF2B5EF4-FFF2-40B4-BE49-F238E27FC236}">
                <a16:creationId xmlns:a16="http://schemas.microsoft.com/office/drawing/2014/main" id="{EA0A7DA6-9EB5-9D6B-8B0D-28A4520CA022}"/>
              </a:ext>
            </a:extLst>
          </p:cNvPr>
          <p:cNvSpPr/>
          <p:nvPr/>
        </p:nvSpPr>
        <p:spPr>
          <a:xfrm>
            <a:off x="5301465" y="2836215"/>
            <a:ext cx="6468261" cy="477088"/>
          </a:xfrm>
          <a:prstGeom prst="rect">
            <a:avLst/>
          </a:prstGeom>
          <a:noFill/>
          <a:ln w="1905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noProof="0" dirty="0">
                <a:solidFill>
                  <a:schemeClr val="tx1"/>
                </a:solidFill>
              </a:rPr>
              <a:t>Which coordination mechanism (internal/external) will be used to ensure decisions are in line with the strategy?</a:t>
            </a:r>
          </a:p>
        </p:txBody>
      </p:sp>
      <p:sp>
        <p:nvSpPr>
          <p:cNvPr id="26" name="Rectangle 25">
            <a:extLst>
              <a:ext uri="{FF2B5EF4-FFF2-40B4-BE49-F238E27FC236}">
                <a16:creationId xmlns:a16="http://schemas.microsoft.com/office/drawing/2014/main" id="{D1879A8D-C9D7-CE61-1594-6C0E80110158}"/>
              </a:ext>
            </a:extLst>
          </p:cNvPr>
          <p:cNvSpPr/>
          <p:nvPr/>
        </p:nvSpPr>
        <p:spPr>
          <a:xfrm>
            <a:off x="422276" y="3390433"/>
            <a:ext cx="4632609" cy="477088"/>
          </a:xfrm>
          <a:prstGeom prst="rect">
            <a:avLst/>
          </a:prstGeom>
          <a:solidFill>
            <a:schemeClr val="accent3">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noProof="0" dirty="0"/>
              <a:t>Step 1: Needs and Context Analysis </a:t>
            </a:r>
            <a:r>
              <a:rPr lang="en-US" sz="1100" noProof="0" dirty="0"/>
              <a:t>(high-level)</a:t>
            </a:r>
            <a:endParaRPr lang="en-US" sz="1400" noProof="0" dirty="0"/>
          </a:p>
        </p:txBody>
      </p:sp>
      <p:sp>
        <p:nvSpPr>
          <p:cNvPr id="27" name="Rectangle 26">
            <a:extLst>
              <a:ext uri="{FF2B5EF4-FFF2-40B4-BE49-F238E27FC236}">
                <a16:creationId xmlns:a16="http://schemas.microsoft.com/office/drawing/2014/main" id="{F74C7992-B269-7A4D-F5CD-785C917D9855}"/>
              </a:ext>
            </a:extLst>
          </p:cNvPr>
          <p:cNvSpPr/>
          <p:nvPr/>
        </p:nvSpPr>
        <p:spPr>
          <a:xfrm>
            <a:off x="5301465" y="3390433"/>
            <a:ext cx="6468261" cy="477088"/>
          </a:xfrm>
          <a:prstGeom prst="rect">
            <a:avLst/>
          </a:prstGeom>
          <a:noFill/>
          <a:ln w="190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noProof="0" dirty="0">
                <a:solidFill>
                  <a:schemeClr val="tx1"/>
                </a:solidFill>
              </a:rPr>
              <a:t>Which data will be used to design and update the targeting?</a:t>
            </a:r>
          </a:p>
        </p:txBody>
      </p:sp>
      <p:sp>
        <p:nvSpPr>
          <p:cNvPr id="28" name="Rectangle 27">
            <a:extLst>
              <a:ext uri="{FF2B5EF4-FFF2-40B4-BE49-F238E27FC236}">
                <a16:creationId xmlns:a16="http://schemas.microsoft.com/office/drawing/2014/main" id="{5B6C65A3-F989-F233-5C02-7A9BFE813332}"/>
              </a:ext>
            </a:extLst>
          </p:cNvPr>
          <p:cNvSpPr/>
          <p:nvPr/>
        </p:nvSpPr>
        <p:spPr>
          <a:xfrm>
            <a:off x="422276" y="3944651"/>
            <a:ext cx="4632609" cy="477088"/>
          </a:xfrm>
          <a:prstGeom prst="rect">
            <a:avLst/>
          </a:prstGeom>
          <a:solidFill>
            <a:schemeClr val="accent3">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noProof="0" dirty="0"/>
              <a:t>Step 2: Targeting Design </a:t>
            </a:r>
            <a:r>
              <a:rPr kumimoji="0" lang="en-US" sz="1100" b="0" i="0" u="none" strike="noStrike" kern="1200" cap="none" spc="0" normalizeH="0" baseline="0" noProof="0" dirty="0">
                <a:ln>
                  <a:noFill/>
                </a:ln>
                <a:solidFill>
                  <a:prstClr val="white"/>
                </a:solidFill>
                <a:effectLst/>
                <a:uLnTx/>
                <a:uFillTx/>
                <a:latin typeface="Open Sans"/>
                <a:ea typeface="+mn-ea"/>
                <a:cs typeface="+mn-cs"/>
              </a:rPr>
              <a:t>(high-level)</a:t>
            </a:r>
            <a:endParaRPr lang="en-US" sz="1400" noProof="0" dirty="0"/>
          </a:p>
        </p:txBody>
      </p:sp>
      <p:sp>
        <p:nvSpPr>
          <p:cNvPr id="29" name="Rectangle 28">
            <a:extLst>
              <a:ext uri="{FF2B5EF4-FFF2-40B4-BE49-F238E27FC236}">
                <a16:creationId xmlns:a16="http://schemas.microsoft.com/office/drawing/2014/main" id="{FFA65F2D-BEF9-B3D6-B3C3-13960D82FF89}"/>
              </a:ext>
            </a:extLst>
          </p:cNvPr>
          <p:cNvSpPr/>
          <p:nvPr/>
        </p:nvSpPr>
        <p:spPr>
          <a:xfrm>
            <a:off x="5301465" y="3944651"/>
            <a:ext cx="6468261" cy="477088"/>
          </a:xfrm>
          <a:prstGeom prst="rect">
            <a:avLst/>
          </a:prstGeom>
          <a:noFill/>
          <a:ln w="190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noProof="0" dirty="0">
                <a:solidFill>
                  <a:schemeClr val="tx1"/>
                </a:solidFill>
              </a:rPr>
              <a:t>Which targeting method seems most appropriate (per programme</a:t>
            </a:r>
            <a:r>
              <a:rPr lang="en-US" sz="1200" dirty="0">
                <a:solidFill>
                  <a:schemeClr val="tx1"/>
                </a:solidFill>
              </a:rPr>
              <a:t>/activity</a:t>
            </a:r>
            <a:r>
              <a:rPr lang="en-US" sz="1200" noProof="0" dirty="0">
                <a:solidFill>
                  <a:schemeClr val="tx1"/>
                </a:solidFill>
              </a:rPr>
              <a:t>)?</a:t>
            </a:r>
          </a:p>
          <a:p>
            <a:pPr>
              <a:spcAft>
                <a:spcPts val="600"/>
              </a:spcAft>
            </a:pPr>
            <a:r>
              <a:rPr lang="en-US" sz="1200" noProof="0" dirty="0">
                <a:solidFill>
                  <a:schemeClr val="tx1"/>
                </a:solidFill>
              </a:rPr>
              <a:t>How will we engage with communities for the design?</a:t>
            </a:r>
          </a:p>
        </p:txBody>
      </p:sp>
      <p:sp>
        <p:nvSpPr>
          <p:cNvPr id="30" name="Rectangle 29">
            <a:extLst>
              <a:ext uri="{FF2B5EF4-FFF2-40B4-BE49-F238E27FC236}">
                <a16:creationId xmlns:a16="http://schemas.microsoft.com/office/drawing/2014/main" id="{165C2451-3B34-0FFE-79F6-F0D9BE1A54C5}"/>
              </a:ext>
            </a:extLst>
          </p:cNvPr>
          <p:cNvSpPr/>
          <p:nvPr/>
        </p:nvSpPr>
        <p:spPr>
          <a:xfrm>
            <a:off x="422276" y="4498869"/>
            <a:ext cx="4632609" cy="477088"/>
          </a:xfrm>
          <a:prstGeom prst="rect">
            <a:avLst/>
          </a:prstGeom>
          <a:solidFill>
            <a:schemeClr val="accent3">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noProof="0" dirty="0"/>
              <a:t>Step 3: Implementation </a:t>
            </a:r>
            <a:r>
              <a:rPr kumimoji="0" lang="en-US" sz="1100" b="0" i="0" u="none" strike="noStrike" kern="1200" cap="none" spc="0" normalizeH="0" baseline="0" noProof="0" dirty="0">
                <a:ln>
                  <a:noFill/>
                </a:ln>
                <a:solidFill>
                  <a:prstClr val="white"/>
                </a:solidFill>
                <a:effectLst/>
                <a:uLnTx/>
                <a:uFillTx/>
                <a:latin typeface="Open Sans"/>
                <a:ea typeface="+mn-ea"/>
                <a:cs typeface="+mn-cs"/>
              </a:rPr>
              <a:t>(high-level)</a:t>
            </a:r>
            <a:endParaRPr lang="en-US" sz="1400" noProof="0" dirty="0"/>
          </a:p>
        </p:txBody>
      </p:sp>
      <p:sp>
        <p:nvSpPr>
          <p:cNvPr id="31" name="Rectangle 30">
            <a:extLst>
              <a:ext uri="{FF2B5EF4-FFF2-40B4-BE49-F238E27FC236}">
                <a16:creationId xmlns:a16="http://schemas.microsoft.com/office/drawing/2014/main" id="{6F16F7A7-52AB-5A88-EC30-F3EAB95C46D6}"/>
              </a:ext>
            </a:extLst>
          </p:cNvPr>
          <p:cNvSpPr/>
          <p:nvPr/>
        </p:nvSpPr>
        <p:spPr>
          <a:xfrm>
            <a:off x="5301465" y="4498869"/>
            <a:ext cx="6468261" cy="477088"/>
          </a:xfrm>
          <a:prstGeom prst="rect">
            <a:avLst/>
          </a:prstGeom>
          <a:noFill/>
          <a:ln w="190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noProof="0" dirty="0">
                <a:solidFill>
                  <a:schemeClr val="tx1"/>
                </a:solidFill>
              </a:rPr>
              <a:t>How will we register and verify beneficiaries for our programmes?</a:t>
            </a:r>
          </a:p>
          <a:p>
            <a:pPr>
              <a:spcAft>
                <a:spcPts val="600"/>
              </a:spcAft>
            </a:pPr>
            <a:r>
              <a:rPr lang="en-US" sz="1200" noProof="0" dirty="0">
                <a:solidFill>
                  <a:schemeClr val="tx1"/>
                </a:solidFill>
              </a:rPr>
              <a:t>How will we engage with communities (CFM, appeals)?</a:t>
            </a:r>
          </a:p>
        </p:txBody>
      </p:sp>
      <p:sp>
        <p:nvSpPr>
          <p:cNvPr id="32" name="Rectangle 31">
            <a:extLst>
              <a:ext uri="{FF2B5EF4-FFF2-40B4-BE49-F238E27FC236}">
                <a16:creationId xmlns:a16="http://schemas.microsoft.com/office/drawing/2014/main" id="{25F7EE22-44B5-8319-6678-81F0246D5CDF}"/>
              </a:ext>
            </a:extLst>
          </p:cNvPr>
          <p:cNvSpPr/>
          <p:nvPr/>
        </p:nvSpPr>
        <p:spPr>
          <a:xfrm>
            <a:off x="422276" y="5053087"/>
            <a:ext cx="4632609" cy="477088"/>
          </a:xfrm>
          <a:prstGeom prst="rect">
            <a:avLst/>
          </a:prstGeom>
          <a:solidFill>
            <a:schemeClr val="accent3">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noProof="0" dirty="0"/>
              <a:t>Step 4: Monitoring </a:t>
            </a:r>
            <a:r>
              <a:rPr kumimoji="0" lang="en-US" sz="1100" b="0" i="0" u="none" strike="noStrike" kern="1200" cap="none" spc="0" normalizeH="0" baseline="0" noProof="0" dirty="0">
                <a:ln>
                  <a:noFill/>
                </a:ln>
                <a:solidFill>
                  <a:prstClr val="white"/>
                </a:solidFill>
                <a:effectLst/>
                <a:uLnTx/>
                <a:uFillTx/>
                <a:latin typeface="Open Sans"/>
                <a:ea typeface="+mn-ea"/>
                <a:cs typeface="+mn-cs"/>
              </a:rPr>
              <a:t>(high-level)</a:t>
            </a:r>
            <a:endParaRPr lang="en-US" sz="1400" noProof="0" dirty="0"/>
          </a:p>
        </p:txBody>
      </p:sp>
      <p:sp>
        <p:nvSpPr>
          <p:cNvPr id="33" name="Rectangle 32">
            <a:extLst>
              <a:ext uri="{FF2B5EF4-FFF2-40B4-BE49-F238E27FC236}">
                <a16:creationId xmlns:a16="http://schemas.microsoft.com/office/drawing/2014/main" id="{48B118AF-B8CB-1DCC-FD6D-4A8492C78BD6}"/>
              </a:ext>
            </a:extLst>
          </p:cNvPr>
          <p:cNvSpPr/>
          <p:nvPr/>
        </p:nvSpPr>
        <p:spPr>
          <a:xfrm>
            <a:off x="5301465" y="5053087"/>
            <a:ext cx="6468261" cy="477088"/>
          </a:xfrm>
          <a:prstGeom prst="rect">
            <a:avLst/>
          </a:prstGeom>
          <a:noFill/>
          <a:ln w="190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noProof="0" dirty="0">
                <a:solidFill>
                  <a:schemeClr val="tx1"/>
                </a:solidFill>
              </a:rPr>
              <a:t>How will we monitor targeting errors and targeting risks?</a:t>
            </a:r>
          </a:p>
        </p:txBody>
      </p:sp>
      <p:sp>
        <p:nvSpPr>
          <p:cNvPr id="34" name="Rectangle 33">
            <a:extLst>
              <a:ext uri="{FF2B5EF4-FFF2-40B4-BE49-F238E27FC236}">
                <a16:creationId xmlns:a16="http://schemas.microsoft.com/office/drawing/2014/main" id="{6CF759FE-8CCB-B99F-A968-C2D5B7FD794F}"/>
              </a:ext>
            </a:extLst>
          </p:cNvPr>
          <p:cNvSpPr/>
          <p:nvPr/>
        </p:nvSpPr>
        <p:spPr>
          <a:xfrm>
            <a:off x="422276" y="6161527"/>
            <a:ext cx="4632609" cy="477088"/>
          </a:xfrm>
          <a:prstGeom prst="rect">
            <a:avLst/>
          </a:prstGeom>
          <a:solidFill>
            <a:schemeClr val="accent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noProof="0" dirty="0"/>
              <a:t>Targeting Assurance Roadmap</a:t>
            </a:r>
            <a:endParaRPr lang="en-US" sz="1400" noProof="0" dirty="0"/>
          </a:p>
        </p:txBody>
      </p:sp>
      <p:sp>
        <p:nvSpPr>
          <p:cNvPr id="35" name="Rectangle 34">
            <a:extLst>
              <a:ext uri="{FF2B5EF4-FFF2-40B4-BE49-F238E27FC236}">
                <a16:creationId xmlns:a16="http://schemas.microsoft.com/office/drawing/2014/main" id="{546ABABE-E39D-2A69-5CA8-BEABC2FFD8E0}"/>
              </a:ext>
            </a:extLst>
          </p:cNvPr>
          <p:cNvSpPr/>
          <p:nvPr/>
        </p:nvSpPr>
        <p:spPr>
          <a:xfrm>
            <a:off x="5301465" y="6161527"/>
            <a:ext cx="6468261" cy="477088"/>
          </a:xfrm>
          <a:prstGeom prst="rect">
            <a:avLst/>
          </a:prstGeom>
          <a:noFill/>
          <a:ln w="190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noProof="0" dirty="0">
                <a:solidFill>
                  <a:schemeClr val="tx1"/>
                </a:solidFill>
              </a:rPr>
              <a:t>Which improvements will need to be integrated to our current targeting?</a:t>
            </a:r>
          </a:p>
        </p:txBody>
      </p:sp>
      <p:sp>
        <p:nvSpPr>
          <p:cNvPr id="36" name="Rectangle 35">
            <a:extLst>
              <a:ext uri="{FF2B5EF4-FFF2-40B4-BE49-F238E27FC236}">
                <a16:creationId xmlns:a16="http://schemas.microsoft.com/office/drawing/2014/main" id="{BE52F69F-9958-D39E-0380-56F6B2019E3E}"/>
              </a:ext>
            </a:extLst>
          </p:cNvPr>
          <p:cNvSpPr/>
          <p:nvPr/>
        </p:nvSpPr>
        <p:spPr>
          <a:xfrm>
            <a:off x="422276" y="5607305"/>
            <a:ext cx="4632609" cy="477088"/>
          </a:xfrm>
          <a:prstGeom prst="rect">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noProof="0" dirty="0"/>
              <a:t>Targeting Risk Management</a:t>
            </a:r>
            <a:endParaRPr lang="en-US" sz="1400" noProof="0" dirty="0"/>
          </a:p>
        </p:txBody>
      </p:sp>
      <p:sp>
        <p:nvSpPr>
          <p:cNvPr id="37" name="Rectangle 36">
            <a:extLst>
              <a:ext uri="{FF2B5EF4-FFF2-40B4-BE49-F238E27FC236}">
                <a16:creationId xmlns:a16="http://schemas.microsoft.com/office/drawing/2014/main" id="{42615CFF-AE9A-D622-0E7F-737513A2D303}"/>
              </a:ext>
            </a:extLst>
          </p:cNvPr>
          <p:cNvSpPr/>
          <p:nvPr/>
        </p:nvSpPr>
        <p:spPr>
          <a:xfrm>
            <a:off x="5301465" y="5607305"/>
            <a:ext cx="6468261" cy="477088"/>
          </a:xfrm>
          <a:prstGeom prst="rect">
            <a:avLst/>
          </a:prstGeom>
          <a:noFill/>
          <a:ln w="19050">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noProof="0" dirty="0">
                <a:solidFill>
                  <a:schemeClr val="tx1"/>
                </a:solidFill>
              </a:rPr>
              <a:t>Who are the stakeholders interested in our targeting decisions?</a:t>
            </a:r>
          </a:p>
          <a:p>
            <a:pPr>
              <a:spcAft>
                <a:spcPts val="600"/>
              </a:spcAft>
            </a:pPr>
            <a:r>
              <a:rPr lang="en-US" sz="1200" noProof="0" dirty="0">
                <a:solidFill>
                  <a:schemeClr val="tx1"/>
                </a:solidFill>
              </a:rPr>
              <a:t>What are the risks around the proposed targeting approaches?</a:t>
            </a:r>
          </a:p>
        </p:txBody>
      </p:sp>
    </p:spTree>
    <p:extLst>
      <p:ext uri="{BB962C8B-B14F-4D97-AF65-F5344CB8AC3E}">
        <p14:creationId xmlns:p14="http://schemas.microsoft.com/office/powerpoint/2010/main" val="2099084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26C9-4F50-2FF3-8464-0ECECAC8942F}"/>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A4CBDD0-B83D-9B9C-5D6E-A7808C017815}"/>
              </a:ext>
            </a:extLst>
          </p:cNvPr>
          <p:cNvSpPr/>
          <p:nvPr/>
        </p:nvSpPr>
        <p:spPr>
          <a:xfrm>
            <a:off x="479430" y="116840"/>
            <a:ext cx="10638232" cy="274320"/>
          </a:xfrm>
          <a:prstGeom prst="roundRect">
            <a:avLst>
              <a:gd name="adj" fmla="val 5196"/>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Lao UI" panose="020B0502040204020203" pitchFamily="34" charset="0"/>
              </a:rPr>
              <a:t>Cross-Cutting: Gender and Protection</a:t>
            </a:r>
          </a:p>
        </p:txBody>
      </p:sp>
      <p:sp>
        <p:nvSpPr>
          <p:cNvPr id="2" name="Rectangle 1">
            <a:extLst>
              <a:ext uri="{FF2B5EF4-FFF2-40B4-BE49-F238E27FC236}">
                <a16:creationId xmlns:a16="http://schemas.microsoft.com/office/drawing/2014/main" id="{499D487A-8D26-3F32-3E1C-25BCC7FC5BF7}"/>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B5C86591-0944-6437-8610-AD7838354575}"/>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DF0F154F-5824-3378-F82B-8048312C70AA}"/>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99876ECA-65A7-7BEC-2A72-CC3575443000}"/>
              </a:ext>
            </a:extLst>
          </p:cNvPr>
          <p:cNvSpPr/>
          <p:nvPr/>
        </p:nvSpPr>
        <p:spPr>
          <a:xfrm>
            <a:off x="479430" y="528320"/>
            <a:ext cx="10638232" cy="602488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what could be improved to promote inclusion and limit protection risks in the targeting]</a:t>
            </a:r>
          </a:p>
          <a:p>
            <a:pPr marL="285750" indent="-285750">
              <a:spcAft>
                <a:spcPts val="600"/>
              </a:spcAft>
              <a:buFont typeface="Arial" panose="020B0604020202020204" pitchFamily="34" charset="0"/>
              <a:buChar char="•"/>
            </a:pPr>
            <a:r>
              <a:rPr lang="en-GB" noProof="0" dirty="0">
                <a:solidFill>
                  <a:srgbClr val="000608"/>
                </a:solidFill>
              </a:rPr>
              <a:t>[Add questions on segregation of duty]</a:t>
            </a:r>
          </a:p>
        </p:txBody>
      </p:sp>
    </p:spTree>
    <p:extLst>
      <p:ext uri="{BB962C8B-B14F-4D97-AF65-F5344CB8AC3E}">
        <p14:creationId xmlns:p14="http://schemas.microsoft.com/office/powerpoint/2010/main" val="3245525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6203B-2201-99DC-78B0-580D2A003E22}"/>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E04A48F-82A0-AC2A-9B89-DB34C893C772}"/>
              </a:ext>
            </a:extLst>
          </p:cNvPr>
          <p:cNvSpPr/>
          <p:nvPr/>
        </p:nvSpPr>
        <p:spPr>
          <a:xfrm>
            <a:off x="479430" y="116840"/>
            <a:ext cx="10638232" cy="274320"/>
          </a:xfrm>
          <a:prstGeom prst="roundRect">
            <a:avLst>
              <a:gd name="adj" fmla="val 5196"/>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Lao UI" panose="020B0502040204020203" pitchFamily="34" charset="0"/>
              </a:rPr>
              <a:t>Cross-Cutting: TEC/IDM</a:t>
            </a:r>
          </a:p>
        </p:txBody>
      </p:sp>
      <p:sp>
        <p:nvSpPr>
          <p:cNvPr id="2" name="Rectangle 1">
            <a:extLst>
              <a:ext uri="{FF2B5EF4-FFF2-40B4-BE49-F238E27FC236}">
                <a16:creationId xmlns:a16="http://schemas.microsoft.com/office/drawing/2014/main" id="{D04B246D-E855-5B7A-39B0-2321DBA0E28A}"/>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F0D96D63-E517-1DB5-28AD-CE97E60037CB}"/>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6E5658E6-764E-61C4-A90C-CBD79C0A4CAD}"/>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09899F71-D7ED-D044-6C73-F56B1539228E}"/>
              </a:ext>
            </a:extLst>
          </p:cNvPr>
          <p:cNvSpPr/>
          <p:nvPr/>
        </p:nvSpPr>
        <p:spPr>
          <a:xfrm>
            <a:off x="479430" y="528320"/>
            <a:ext cx="10638232" cy="602488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checks in place to ensure those targeted are the ones assisted] </a:t>
            </a:r>
          </a:p>
          <a:p>
            <a:pPr marL="285750" indent="-285750">
              <a:spcAft>
                <a:spcPts val="600"/>
              </a:spcAft>
              <a:buFont typeface="Arial" panose="020B0604020202020204" pitchFamily="34" charset="0"/>
              <a:buChar char="•"/>
            </a:pPr>
            <a:r>
              <a:rPr lang="en-GB" dirty="0">
                <a:solidFill>
                  <a:srgbClr val="000608"/>
                </a:solidFill>
              </a:rPr>
              <a:t>[Add questions on beneficiary data protection when WFP is in the lead vs. WFP targeting is managed by partners/other agencies (e.g., joint programmes)]</a:t>
            </a:r>
          </a:p>
          <a:p>
            <a:pPr marL="285750" indent="-285750">
              <a:spcAft>
                <a:spcPts val="600"/>
              </a:spcAft>
              <a:buFont typeface="Arial" panose="020B0604020202020204" pitchFamily="34" charset="0"/>
              <a:buChar char="•"/>
            </a:pPr>
            <a:r>
              <a:rPr lang="en-GB" noProof="0" dirty="0">
                <a:solidFill>
                  <a:srgbClr val="000608"/>
                </a:solidFill>
              </a:rPr>
              <a:t>[Add questions on the data update and deduplication cycles to ensure data registered is as accurate as possible]</a:t>
            </a:r>
          </a:p>
          <a:p>
            <a:pPr marL="285750" indent="-285750">
              <a:spcAft>
                <a:spcPts val="600"/>
              </a:spcAft>
              <a:buFont typeface="Arial" panose="020B0604020202020204" pitchFamily="34" charset="0"/>
              <a:buChar char="•"/>
            </a:pPr>
            <a:r>
              <a:rPr lang="en-GB" noProof="0" dirty="0">
                <a:solidFill>
                  <a:srgbClr val="000608"/>
                </a:solidFill>
              </a:rPr>
              <a:t>[Add questions on segregation of duty]</a:t>
            </a:r>
          </a:p>
        </p:txBody>
      </p:sp>
    </p:spTree>
    <p:extLst>
      <p:ext uri="{BB962C8B-B14F-4D97-AF65-F5344CB8AC3E}">
        <p14:creationId xmlns:p14="http://schemas.microsoft.com/office/powerpoint/2010/main" val="2967718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C9FCD-F903-60D8-F206-771DF6A5B31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655112B-4CF6-B154-CDED-6BC29F23E6C1}"/>
              </a:ext>
            </a:extLst>
          </p:cNvPr>
          <p:cNvSpPr/>
          <p:nvPr/>
        </p:nvSpPr>
        <p:spPr>
          <a:xfrm>
            <a:off x="479430" y="116840"/>
            <a:ext cx="10638232" cy="274320"/>
          </a:xfrm>
          <a:prstGeom prst="roundRect">
            <a:avLst>
              <a:gd name="adj" fmla="val 5196"/>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Lao UI" panose="020B0502040204020203" pitchFamily="34" charset="0"/>
              </a:rPr>
              <a:t>Cross-Cutting: Field/Sub Offices</a:t>
            </a:r>
          </a:p>
        </p:txBody>
      </p:sp>
      <p:sp>
        <p:nvSpPr>
          <p:cNvPr id="2" name="Rectangle 1">
            <a:extLst>
              <a:ext uri="{FF2B5EF4-FFF2-40B4-BE49-F238E27FC236}">
                <a16:creationId xmlns:a16="http://schemas.microsoft.com/office/drawing/2014/main" id="{AC0F1D26-2FE8-27BC-8362-7A7140C1CB8D}"/>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8327C5F2-4637-E9BB-8198-CD5DC57C38D9}"/>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20D0B40A-91D7-B7F3-A6D6-5B40CD79113A}"/>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36C493A3-6B7C-A3BF-F268-08983FBE5942}"/>
              </a:ext>
            </a:extLst>
          </p:cNvPr>
          <p:cNvSpPr/>
          <p:nvPr/>
        </p:nvSpPr>
        <p:spPr>
          <a:xfrm>
            <a:off x="479430" y="528320"/>
            <a:ext cx="10638232" cy="602488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any process that is adapted to fit the local context and local risks]</a:t>
            </a:r>
          </a:p>
        </p:txBody>
      </p:sp>
    </p:spTree>
    <p:extLst>
      <p:ext uri="{BB962C8B-B14F-4D97-AF65-F5344CB8AC3E}">
        <p14:creationId xmlns:p14="http://schemas.microsoft.com/office/powerpoint/2010/main" val="3423881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83AA2-249A-A1EB-4457-0203F1B7E08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D4A850F-14F9-9802-32C6-E392864E76C2}"/>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559388"/>
            <a:ext cx="1811975" cy="438837"/>
          </a:xfrm>
          <a:prstGeom prst="rect">
            <a:avLst/>
          </a:prstGeom>
        </p:spPr>
      </p:pic>
      <p:sp>
        <p:nvSpPr>
          <p:cNvPr id="7" name="TextBox 6">
            <a:extLst>
              <a:ext uri="{FF2B5EF4-FFF2-40B4-BE49-F238E27FC236}">
                <a16:creationId xmlns:a16="http://schemas.microsoft.com/office/drawing/2014/main" id="{257AF2B7-7C28-5575-2054-947AF03CB566}"/>
              </a:ext>
            </a:extLst>
          </p:cNvPr>
          <p:cNvSpPr txBox="1"/>
          <p:nvPr/>
        </p:nvSpPr>
        <p:spPr>
          <a:xfrm>
            <a:off x="2000116" y="-523313"/>
            <a:ext cx="10191884" cy="276999"/>
          </a:xfrm>
          <a:prstGeom prst="rect">
            <a:avLst/>
          </a:prstGeom>
          <a:solidFill>
            <a:srgbClr val="FFE89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Note: </a:t>
            </a:r>
            <a:r>
              <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free to change the colours to any of the WFP Corporate colours (see box to the left). </a:t>
            </a: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2B16C8C7-3EA8-D3EF-3E0E-B6066F8F87D7}"/>
              </a:ext>
            </a:extLst>
          </p:cNvPr>
          <p:cNvSpPr>
            <a:spLocks noGrp="1"/>
          </p:cNvSpPr>
          <p:nvPr>
            <p:ph type="body" sz="quarter" idx="10"/>
          </p:nvPr>
        </p:nvSpPr>
        <p:spPr/>
        <p:txBody>
          <a:bodyPr/>
          <a:lstStyle/>
          <a:p>
            <a:r>
              <a:rPr lang="en-GB" noProof="0" dirty="0"/>
              <a:t>Acronyms</a:t>
            </a:r>
          </a:p>
        </p:txBody>
      </p:sp>
      <p:sp>
        <p:nvSpPr>
          <p:cNvPr id="5" name="Text Placeholder 4">
            <a:extLst>
              <a:ext uri="{FF2B5EF4-FFF2-40B4-BE49-F238E27FC236}">
                <a16:creationId xmlns:a16="http://schemas.microsoft.com/office/drawing/2014/main" id="{D7E09CAB-61C0-DDF2-80A3-C80A336FD8FA}"/>
              </a:ext>
            </a:extLst>
          </p:cNvPr>
          <p:cNvSpPr>
            <a:spLocks noGrp="1"/>
          </p:cNvSpPr>
          <p:nvPr>
            <p:ph type="body" sz="quarter" idx="11"/>
          </p:nvPr>
        </p:nvSpPr>
        <p:spPr/>
        <p:txBody>
          <a:bodyPr/>
          <a:lstStyle/>
          <a:p>
            <a:endParaRPr lang="en-GB" noProof="0" dirty="0"/>
          </a:p>
        </p:txBody>
      </p:sp>
      <p:sp>
        <p:nvSpPr>
          <p:cNvPr id="14" name="Text Placeholder 13">
            <a:extLst>
              <a:ext uri="{FF2B5EF4-FFF2-40B4-BE49-F238E27FC236}">
                <a16:creationId xmlns:a16="http://schemas.microsoft.com/office/drawing/2014/main" id="{3FFD67CA-7F38-EBE7-5CB6-F0CB69AA0B04}"/>
              </a:ext>
            </a:extLst>
          </p:cNvPr>
          <p:cNvSpPr>
            <a:spLocks noGrp="1"/>
          </p:cNvSpPr>
          <p:nvPr>
            <p:ph type="body" sz="quarter" idx="21"/>
          </p:nvPr>
        </p:nvSpPr>
        <p:spPr/>
        <p:txBody>
          <a:bodyPr/>
          <a:lstStyle/>
          <a:p>
            <a:endParaRPr lang="en-GB" noProof="0" dirty="0"/>
          </a:p>
        </p:txBody>
      </p:sp>
      <p:sp>
        <p:nvSpPr>
          <p:cNvPr id="15" name="Text Placeholder 14">
            <a:extLst>
              <a:ext uri="{FF2B5EF4-FFF2-40B4-BE49-F238E27FC236}">
                <a16:creationId xmlns:a16="http://schemas.microsoft.com/office/drawing/2014/main" id="{B8B8229F-963F-5F1F-277B-97C86EC6B631}"/>
              </a:ext>
            </a:extLst>
          </p:cNvPr>
          <p:cNvSpPr>
            <a:spLocks noGrp="1"/>
          </p:cNvSpPr>
          <p:nvPr>
            <p:ph type="body" sz="quarter" idx="22"/>
          </p:nvPr>
        </p:nvSpPr>
        <p:spPr/>
        <p:txBody>
          <a:bodyPr/>
          <a:lstStyle/>
          <a:p>
            <a:endParaRPr lang="en-GB" noProof="0" dirty="0"/>
          </a:p>
        </p:txBody>
      </p:sp>
      <p:graphicFrame>
        <p:nvGraphicFramePr>
          <p:cNvPr id="3" name="Table 2">
            <a:extLst>
              <a:ext uri="{FF2B5EF4-FFF2-40B4-BE49-F238E27FC236}">
                <a16:creationId xmlns:a16="http://schemas.microsoft.com/office/drawing/2014/main" id="{C271B0B0-A9D1-D4E8-0F58-8EB7D3EE925D}"/>
              </a:ext>
            </a:extLst>
          </p:cNvPr>
          <p:cNvGraphicFramePr>
            <a:graphicFrameLocks noGrp="1"/>
          </p:cNvGraphicFramePr>
          <p:nvPr>
            <p:extLst>
              <p:ext uri="{D42A27DB-BD31-4B8C-83A1-F6EECF244321}">
                <p14:modId xmlns:p14="http://schemas.microsoft.com/office/powerpoint/2010/main" val="2300622963"/>
              </p:ext>
            </p:extLst>
          </p:nvPr>
        </p:nvGraphicFramePr>
        <p:xfrm>
          <a:off x="431800" y="1333500"/>
          <a:ext cx="5511800" cy="5086655"/>
        </p:xfrm>
        <a:graphic>
          <a:graphicData uri="http://schemas.openxmlformats.org/drawingml/2006/table">
            <a:tbl>
              <a:tblPr firstRow="1" bandRow="1">
                <a:tableStyleId>{5C22544A-7EE6-4342-B048-85BDC9FD1C3A}</a:tableStyleId>
              </a:tblPr>
              <a:tblGrid>
                <a:gridCol w="791072">
                  <a:extLst>
                    <a:ext uri="{9D8B030D-6E8A-4147-A177-3AD203B41FA5}">
                      <a16:colId xmlns:a16="http://schemas.microsoft.com/office/drawing/2014/main" val="3959749547"/>
                    </a:ext>
                  </a:extLst>
                </a:gridCol>
                <a:gridCol w="4720728">
                  <a:extLst>
                    <a:ext uri="{9D8B030D-6E8A-4147-A177-3AD203B41FA5}">
                      <a16:colId xmlns:a16="http://schemas.microsoft.com/office/drawing/2014/main" val="3572314011"/>
                    </a:ext>
                  </a:extLst>
                </a:gridCol>
              </a:tblGrid>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3381527191"/>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4137247492"/>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2113084682"/>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175011159"/>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3594659318"/>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742607094"/>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430792213"/>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2402952692"/>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2845051578"/>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522874535"/>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4148297182"/>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2665166654"/>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724270978"/>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958750064"/>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2762250302"/>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3183316003"/>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1938203928"/>
                  </a:ext>
                </a:extLst>
              </a:tr>
            </a:tbl>
          </a:graphicData>
        </a:graphic>
      </p:graphicFrame>
      <p:graphicFrame>
        <p:nvGraphicFramePr>
          <p:cNvPr id="2" name="Table 1">
            <a:extLst>
              <a:ext uri="{FF2B5EF4-FFF2-40B4-BE49-F238E27FC236}">
                <a16:creationId xmlns:a16="http://schemas.microsoft.com/office/drawing/2014/main" id="{AAB97948-4C79-B7D8-D381-1C990D03594D}"/>
              </a:ext>
            </a:extLst>
          </p:cNvPr>
          <p:cNvGraphicFramePr>
            <a:graphicFrameLocks noGrp="1"/>
          </p:cNvGraphicFramePr>
          <p:nvPr>
            <p:extLst>
              <p:ext uri="{D42A27DB-BD31-4B8C-83A1-F6EECF244321}">
                <p14:modId xmlns:p14="http://schemas.microsoft.com/office/powerpoint/2010/main" val="3843252494"/>
              </p:ext>
            </p:extLst>
          </p:nvPr>
        </p:nvGraphicFramePr>
        <p:xfrm>
          <a:off x="6276338" y="1333500"/>
          <a:ext cx="5511800" cy="5086655"/>
        </p:xfrm>
        <a:graphic>
          <a:graphicData uri="http://schemas.openxmlformats.org/drawingml/2006/table">
            <a:tbl>
              <a:tblPr firstRow="1" bandRow="1">
                <a:tableStyleId>{5C22544A-7EE6-4342-B048-85BDC9FD1C3A}</a:tableStyleId>
              </a:tblPr>
              <a:tblGrid>
                <a:gridCol w="791072">
                  <a:extLst>
                    <a:ext uri="{9D8B030D-6E8A-4147-A177-3AD203B41FA5}">
                      <a16:colId xmlns:a16="http://schemas.microsoft.com/office/drawing/2014/main" val="3959749547"/>
                    </a:ext>
                  </a:extLst>
                </a:gridCol>
                <a:gridCol w="4720728">
                  <a:extLst>
                    <a:ext uri="{9D8B030D-6E8A-4147-A177-3AD203B41FA5}">
                      <a16:colId xmlns:a16="http://schemas.microsoft.com/office/drawing/2014/main" val="3572314011"/>
                    </a:ext>
                  </a:extLst>
                </a:gridCol>
              </a:tblGrid>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3381527191"/>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4137247492"/>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2113084682"/>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175011159"/>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3594659318"/>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742607094"/>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430792213"/>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2402952692"/>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2845051578"/>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160394921"/>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149651803"/>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644888944"/>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3805578805"/>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3643189501"/>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1245357416"/>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3265093070"/>
                  </a:ext>
                </a:extLst>
              </a:tr>
              <a:tr h="299215">
                <a:tc>
                  <a:txBody>
                    <a:bodyPr/>
                    <a:lstStyle/>
                    <a:p>
                      <a:endParaRPr lang="en-GB" sz="1200" noProof="0" dirty="0"/>
                    </a:p>
                  </a:txBody>
                  <a:tcPr/>
                </a:tc>
                <a:tc>
                  <a:txBody>
                    <a:bodyPr/>
                    <a:lstStyle/>
                    <a:p>
                      <a:endParaRPr lang="en-GB" sz="1200" noProof="0" dirty="0"/>
                    </a:p>
                  </a:txBody>
                  <a:tcPr/>
                </a:tc>
                <a:extLst>
                  <a:ext uri="{0D108BD9-81ED-4DB2-BD59-A6C34878D82A}">
                    <a16:rowId xmlns:a16="http://schemas.microsoft.com/office/drawing/2014/main" val="3018614948"/>
                  </a:ext>
                </a:extLst>
              </a:tr>
            </a:tbl>
          </a:graphicData>
        </a:graphic>
      </p:graphicFrame>
    </p:spTree>
    <p:extLst>
      <p:ext uri="{BB962C8B-B14F-4D97-AF65-F5344CB8AC3E}">
        <p14:creationId xmlns:p14="http://schemas.microsoft.com/office/powerpoint/2010/main" val="299131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9ED2A-7DFF-99AE-A8D7-4E54E821059B}"/>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3" name="Rectangle 23">
            <a:extLst>
              <a:ext uri="{FF2B5EF4-FFF2-40B4-BE49-F238E27FC236}">
                <a16:creationId xmlns:a16="http://schemas.microsoft.com/office/drawing/2014/main" id="{0DD466AB-DF6A-2292-7BFD-B92FB1D23ECE}"/>
              </a:ext>
            </a:extLst>
          </p:cNvPr>
          <p:cNvSpPr/>
          <p:nvPr/>
        </p:nvSpPr>
        <p:spPr>
          <a:xfrm>
            <a:off x="1273716" y="962969"/>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Identification of vulnerability framework</a:t>
            </a:r>
          </a:p>
        </p:txBody>
      </p:sp>
      <p:sp>
        <p:nvSpPr>
          <p:cNvPr id="65" name="Rectangle 64">
            <a:extLst>
              <a:ext uri="{FF2B5EF4-FFF2-40B4-BE49-F238E27FC236}">
                <a16:creationId xmlns:a16="http://schemas.microsoft.com/office/drawing/2014/main" id="{8F874A9E-28B1-9250-1F51-12C9C08728D0}"/>
              </a:ext>
            </a:extLst>
          </p:cNvPr>
          <p:cNvSpPr/>
          <p:nvPr/>
        </p:nvSpPr>
        <p:spPr>
          <a:xfrm>
            <a:off x="1263932" y="1389463"/>
            <a:ext cx="7970004" cy="287292"/>
          </a:xfrm>
          <a:prstGeom prst="rect">
            <a:avLst/>
          </a:pr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Assessment (geographical and household level) and analysis</a:t>
            </a:r>
          </a:p>
        </p:txBody>
      </p:sp>
      <p:sp>
        <p:nvSpPr>
          <p:cNvPr id="69" name="Rectangle 68">
            <a:extLst>
              <a:ext uri="{FF2B5EF4-FFF2-40B4-BE49-F238E27FC236}">
                <a16:creationId xmlns:a16="http://schemas.microsoft.com/office/drawing/2014/main" id="{A95D2B33-E863-28D7-51A0-42C2B1454756}"/>
              </a:ext>
            </a:extLst>
          </p:cNvPr>
          <p:cNvSpPr/>
          <p:nvPr/>
        </p:nvSpPr>
        <p:spPr>
          <a:xfrm>
            <a:off x="1263932" y="2229479"/>
            <a:ext cx="7970004" cy="287292"/>
          </a:xfrm>
          <a:prstGeom prst="rect">
            <a:avLst/>
          </a:pr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Deciding whether targeting is appropriate</a:t>
            </a:r>
          </a:p>
        </p:txBody>
      </p:sp>
      <p:sp>
        <p:nvSpPr>
          <p:cNvPr id="76" name="Rectangle 75">
            <a:extLst>
              <a:ext uri="{FF2B5EF4-FFF2-40B4-BE49-F238E27FC236}">
                <a16:creationId xmlns:a16="http://schemas.microsoft.com/office/drawing/2014/main" id="{B61C4B80-A9BA-06D6-8433-DA2A01C611B8}"/>
              </a:ext>
            </a:extLst>
          </p:cNvPr>
          <p:cNvSpPr/>
          <p:nvPr/>
        </p:nvSpPr>
        <p:spPr>
          <a:xfrm>
            <a:off x="1263931" y="2655680"/>
            <a:ext cx="7970004" cy="287292"/>
          </a:xfrm>
          <a:prstGeom prst="rect">
            <a:avLst/>
          </a:pr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Selecting the targeting methodology</a:t>
            </a:r>
          </a:p>
        </p:txBody>
      </p:sp>
      <p:sp>
        <p:nvSpPr>
          <p:cNvPr id="85" name="Rectangle 84">
            <a:extLst>
              <a:ext uri="{FF2B5EF4-FFF2-40B4-BE49-F238E27FC236}">
                <a16:creationId xmlns:a16="http://schemas.microsoft.com/office/drawing/2014/main" id="{C1384AFD-B525-6928-5360-B3312B9BE8FC}"/>
              </a:ext>
            </a:extLst>
          </p:cNvPr>
          <p:cNvSpPr/>
          <p:nvPr/>
        </p:nvSpPr>
        <p:spPr>
          <a:xfrm>
            <a:off x="1263931" y="3082174"/>
            <a:ext cx="7970004" cy="287292"/>
          </a:xfrm>
          <a:prstGeom prst="rect">
            <a:avLst/>
          </a:pr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Identification of eligibility criteria</a:t>
            </a:r>
          </a:p>
        </p:txBody>
      </p:sp>
      <p:sp>
        <p:nvSpPr>
          <p:cNvPr id="87" name="Rectangle 86">
            <a:extLst>
              <a:ext uri="{FF2B5EF4-FFF2-40B4-BE49-F238E27FC236}">
                <a16:creationId xmlns:a16="http://schemas.microsoft.com/office/drawing/2014/main" id="{F7307D37-D143-4E4C-3EAB-731EA8B7DC20}"/>
              </a:ext>
            </a:extLst>
          </p:cNvPr>
          <p:cNvSpPr/>
          <p:nvPr/>
        </p:nvSpPr>
        <p:spPr>
          <a:xfrm>
            <a:off x="1263931" y="3508668"/>
            <a:ext cx="7970004" cy="287292"/>
          </a:xfrm>
          <a:prstGeom prst="rect">
            <a:avLst/>
          </a:pr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Validating the targeting methods and criteria</a:t>
            </a:r>
          </a:p>
        </p:txBody>
      </p:sp>
      <p:sp>
        <p:nvSpPr>
          <p:cNvPr id="89" name="Rectangle 88">
            <a:extLst>
              <a:ext uri="{FF2B5EF4-FFF2-40B4-BE49-F238E27FC236}">
                <a16:creationId xmlns:a16="http://schemas.microsoft.com/office/drawing/2014/main" id="{D4D12E50-45D8-7697-81AF-17801C917517}"/>
              </a:ext>
            </a:extLst>
          </p:cNvPr>
          <p:cNvSpPr/>
          <p:nvPr/>
        </p:nvSpPr>
        <p:spPr>
          <a:xfrm>
            <a:off x="1259728" y="4348391"/>
            <a:ext cx="7955771" cy="287292"/>
          </a:xfrm>
          <a:prstGeom prst="rect">
            <a:avLst/>
          </a:pr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Implementation of the appeal mechanism</a:t>
            </a:r>
          </a:p>
        </p:txBody>
      </p:sp>
      <p:sp>
        <p:nvSpPr>
          <p:cNvPr id="94" name="Rectangle 93">
            <a:extLst>
              <a:ext uri="{FF2B5EF4-FFF2-40B4-BE49-F238E27FC236}">
                <a16:creationId xmlns:a16="http://schemas.microsoft.com/office/drawing/2014/main" id="{C7674A98-DE30-0C8D-FD4E-1CB6CAB85C7E}"/>
              </a:ext>
            </a:extLst>
          </p:cNvPr>
          <p:cNvSpPr/>
          <p:nvPr/>
        </p:nvSpPr>
        <p:spPr>
          <a:xfrm>
            <a:off x="1261921" y="4774885"/>
            <a:ext cx="7953998" cy="287292"/>
          </a:xfrm>
          <a:prstGeom prst="rect">
            <a:avLst/>
          </a:pr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Identification/profiling of beneficiaries</a:t>
            </a:r>
          </a:p>
        </p:txBody>
      </p:sp>
      <p:sp>
        <p:nvSpPr>
          <p:cNvPr id="101" name="Rectangle 128">
            <a:extLst>
              <a:ext uri="{FF2B5EF4-FFF2-40B4-BE49-F238E27FC236}">
                <a16:creationId xmlns:a16="http://schemas.microsoft.com/office/drawing/2014/main" id="{4288048D-B1CD-4293-AAB7-6F992C4023B6}"/>
              </a:ext>
            </a:extLst>
          </p:cNvPr>
          <p:cNvSpPr/>
          <p:nvPr/>
        </p:nvSpPr>
        <p:spPr>
          <a:xfrm>
            <a:off x="1259657" y="6467743"/>
            <a:ext cx="7966849" cy="287292"/>
          </a:xfrm>
          <a:custGeom>
            <a:avLst/>
            <a:gdLst>
              <a:gd name="connsiteX0" fmla="*/ 0 w 10095662"/>
              <a:gd name="connsiteY0" fmla="*/ 0 h 678111"/>
              <a:gd name="connsiteX1" fmla="*/ 10095662 w 10095662"/>
              <a:gd name="connsiteY1" fmla="*/ 0 h 678111"/>
              <a:gd name="connsiteX2" fmla="*/ 10095662 w 10095662"/>
              <a:gd name="connsiteY2" fmla="*/ 678111 h 678111"/>
              <a:gd name="connsiteX3" fmla="*/ 0 w 10095662"/>
              <a:gd name="connsiteY3" fmla="*/ 678111 h 678111"/>
              <a:gd name="connsiteX4" fmla="*/ 0 w 10095662"/>
              <a:gd name="connsiteY4" fmla="*/ 0 h 678111"/>
              <a:gd name="connsiteX0" fmla="*/ 0 w 10107656"/>
              <a:gd name="connsiteY0" fmla="*/ 0 h 678164"/>
              <a:gd name="connsiteX1" fmla="*/ 10095662 w 10107656"/>
              <a:gd name="connsiteY1" fmla="*/ 0 h 678164"/>
              <a:gd name="connsiteX2" fmla="*/ 10095662 w 10107656"/>
              <a:gd name="connsiteY2" fmla="*/ 678111 h 678164"/>
              <a:gd name="connsiteX3" fmla="*/ 0 w 10107656"/>
              <a:gd name="connsiteY3" fmla="*/ 678111 h 678164"/>
              <a:gd name="connsiteX4" fmla="*/ 0 w 10107656"/>
              <a:gd name="connsiteY4" fmla="*/ 0 h 678164"/>
              <a:gd name="connsiteX0" fmla="*/ 0 w 10095662"/>
              <a:gd name="connsiteY0" fmla="*/ 0 h 681339"/>
              <a:gd name="connsiteX1" fmla="*/ 10095662 w 10095662"/>
              <a:gd name="connsiteY1" fmla="*/ 0 h 681339"/>
              <a:gd name="connsiteX2" fmla="*/ 9952787 w 10095662"/>
              <a:gd name="connsiteY2" fmla="*/ 681286 h 681339"/>
              <a:gd name="connsiteX3" fmla="*/ 0 w 10095662"/>
              <a:gd name="connsiteY3" fmla="*/ 678111 h 681339"/>
              <a:gd name="connsiteX4" fmla="*/ 0 w 10095662"/>
              <a:gd name="connsiteY4" fmla="*/ 0 h 681339"/>
              <a:gd name="connsiteX0" fmla="*/ 0 w 10096662"/>
              <a:gd name="connsiteY0" fmla="*/ 0 h 681286"/>
              <a:gd name="connsiteX1" fmla="*/ 10095662 w 10096662"/>
              <a:gd name="connsiteY1" fmla="*/ 0 h 681286"/>
              <a:gd name="connsiteX2" fmla="*/ 9952787 w 10096662"/>
              <a:gd name="connsiteY2" fmla="*/ 681286 h 681286"/>
              <a:gd name="connsiteX3" fmla="*/ 0 w 10096662"/>
              <a:gd name="connsiteY3" fmla="*/ 678111 h 681286"/>
              <a:gd name="connsiteX4" fmla="*/ 0 w 10096662"/>
              <a:gd name="connsiteY4" fmla="*/ 0 h 681286"/>
              <a:gd name="connsiteX0" fmla="*/ 0 w 10070301"/>
              <a:gd name="connsiteY0" fmla="*/ 0 h 681286"/>
              <a:gd name="connsiteX1" fmla="*/ 10060737 w 10070301"/>
              <a:gd name="connsiteY1" fmla="*/ 1588 h 681286"/>
              <a:gd name="connsiteX2" fmla="*/ 9952787 w 10070301"/>
              <a:gd name="connsiteY2" fmla="*/ 681286 h 681286"/>
              <a:gd name="connsiteX3" fmla="*/ 0 w 10070301"/>
              <a:gd name="connsiteY3" fmla="*/ 678111 h 681286"/>
              <a:gd name="connsiteX4" fmla="*/ 0 w 10070301"/>
              <a:gd name="connsiteY4" fmla="*/ 0 h 681286"/>
              <a:gd name="connsiteX0" fmla="*/ 0 w 10066770"/>
              <a:gd name="connsiteY0" fmla="*/ 0 h 681286"/>
              <a:gd name="connsiteX1" fmla="*/ 10060737 w 10066770"/>
              <a:gd name="connsiteY1" fmla="*/ 1588 h 681286"/>
              <a:gd name="connsiteX2" fmla="*/ 9952787 w 10066770"/>
              <a:gd name="connsiteY2" fmla="*/ 681286 h 681286"/>
              <a:gd name="connsiteX3" fmla="*/ 0 w 10066770"/>
              <a:gd name="connsiteY3" fmla="*/ 678111 h 681286"/>
              <a:gd name="connsiteX4" fmla="*/ 0 w 10066770"/>
              <a:gd name="connsiteY4" fmla="*/ 0 h 681286"/>
              <a:gd name="connsiteX0" fmla="*/ 0 w 10076714"/>
              <a:gd name="connsiteY0" fmla="*/ 0 h 678111"/>
              <a:gd name="connsiteX1" fmla="*/ 10060737 w 10076714"/>
              <a:gd name="connsiteY1" fmla="*/ 1588 h 678111"/>
              <a:gd name="connsiteX2" fmla="*/ 9978187 w 10076714"/>
              <a:gd name="connsiteY2" fmla="*/ 668586 h 678111"/>
              <a:gd name="connsiteX3" fmla="*/ 0 w 10076714"/>
              <a:gd name="connsiteY3" fmla="*/ 678111 h 678111"/>
              <a:gd name="connsiteX4" fmla="*/ 0 w 10076714"/>
              <a:gd name="connsiteY4" fmla="*/ 0 h 678111"/>
              <a:gd name="connsiteX0" fmla="*/ 0 w 10067802"/>
              <a:gd name="connsiteY0" fmla="*/ 0 h 678111"/>
              <a:gd name="connsiteX1" fmla="*/ 10060737 w 10067802"/>
              <a:gd name="connsiteY1" fmla="*/ 1588 h 678111"/>
              <a:gd name="connsiteX2" fmla="*/ 9978187 w 10067802"/>
              <a:gd name="connsiteY2" fmla="*/ 668586 h 678111"/>
              <a:gd name="connsiteX3" fmla="*/ 0 w 10067802"/>
              <a:gd name="connsiteY3" fmla="*/ 678111 h 678111"/>
              <a:gd name="connsiteX4" fmla="*/ 0 w 10067802"/>
              <a:gd name="connsiteY4" fmla="*/ 0 h 678111"/>
              <a:gd name="connsiteX0" fmla="*/ 0 w 10065681"/>
              <a:gd name="connsiteY0" fmla="*/ 0 h 678111"/>
              <a:gd name="connsiteX1" fmla="*/ 10060737 w 10065681"/>
              <a:gd name="connsiteY1" fmla="*/ 1588 h 678111"/>
              <a:gd name="connsiteX2" fmla="*/ 9971837 w 10065681"/>
              <a:gd name="connsiteY2" fmla="*/ 670174 h 678111"/>
              <a:gd name="connsiteX3" fmla="*/ 0 w 10065681"/>
              <a:gd name="connsiteY3" fmla="*/ 678111 h 678111"/>
              <a:gd name="connsiteX4" fmla="*/ 0 w 10065681"/>
              <a:gd name="connsiteY4" fmla="*/ 0 h 678111"/>
              <a:gd name="connsiteX0" fmla="*/ 0 w 10064889"/>
              <a:gd name="connsiteY0" fmla="*/ 0 h 678111"/>
              <a:gd name="connsiteX1" fmla="*/ 10060737 w 10064889"/>
              <a:gd name="connsiteY1" fmla="*/ 1588 h 678111"/>
              <a:gd name="connsiteX2" fmla="*/ 9971837 w 10064889"/>
              <a:gd name="connsiteY2" fmla="*/ 670174 h 678111"/>
              <a:gd name="connsiteX3" fmla="*/ 0 w 10064889"/>
              <a:gd name="connsiteY3" fmla="*/ 678111 h 678111"/>
              <a:gd name="connsiteX4" fmla="*/ 0 w 10064889"/>
              <a:gd name="connsiteY4" fmla="*/ 0 h 678111"/>
              <a:gd name="connsiteX0" fmla="*/ 0 w 10071240"/>
              <a:gd name="connsiteY0" fmla="*/ 0 h 678111"/>
              <a:gd name="connsiteX1" fmla="*/ 10060737 w 10071240"/>
              <a:gd name="connsiteY1" fmla="*/ 1588 h 678111"/>
              <a:gd name="connsiteX2" fmla="*/ 9971837 w 10071240"/>
              <a:gd name="connsiteY2" fmla="*/ 670174 h 678111"/>
              <a:gd name="connsiteX3" fmla="*/ 0 w 10071240"/>
              <a:gd name="connsiteY3" fmla="*/ 678111 h 678111"/>
              <a:gd name="connsiteX4" fmla="*/ 0 w 10071240"/>
              <a:gd name="connsiteY4" fmla="*/ 0 h 67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240" h="678111">
                <a:moveTo>
                  <a:pt x="0" y="0"/>
                </a:moveTo>
                <a:lnTo>
                  <a:pt x="10060737" y="1588"/>
                </a:lnTo>
                <a:cubicBezTo>
                  <a:pt x="10060737" y="227625"/>
                  <a:pt x="10116299" y="712425"/>
                  <a:pt x="9971837" y="670174"/>
                </a:cubicBezTo>
                <a:lnTo>
                  <a:pt x="0" y="678111"/>
                </a:lnTo>
                <a:lnTo>
                  <a:pt x="0" y="0"/>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Monitoring</a:t>
            </a:r>
          </a:p>
        </p:txBody>
      </p:sp>
      <p:sp>
        <p:nvSpPr>
          <p:cNvPr id="107" name="Rectangle 106">
            <a:extLst>
              <a:ext uri="{FF2B5EF4-FFF2-40B4-BE49-F238E27FC236}">
                <a16:creationId xmlns:a16="http://schemas.microsoft.com/office/drawing/2014/main" id="{1285948D-9CE4-A020-2C1F-0BAB35446B6B}"/>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08" name="Rectangle: Rounded Corners 107">
            <a:extLst>
              <a:ext uri="{FF2B5EF4-FFF2-40B4-BE49-F238E27FC236}">
                <a16:creationId xmlns:a16="http://schemas.microsoft.com/office/drawing/2014/main" id="{95194DEA-02DC-5601-5397-4D11D5EED5D1}"/>
              </a:ext>
            </a:extLst>
          </p:cNvPr>
          <p:cNvSpPr/>
          <p:nvPr/>
        </p:nvSpPr>
        <p:spPr>
          <a:xfrm>
            <a:off x="479430" y="1815957"/>
            <a:ext cx="10638232" cy="274320"/>
          </a:xfrm>
          <a:prstGeom prst="roundRect">
            <a:avLst>
              <a:gd name="adj" fmla="val 5196"/>
            </a:avLst>
          </a:prstGeom>
          <a:solidFill>
            <a:srgbClr val="3792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Design</a:t>
            </a:r>
          </a:p>
        </p:txBody>
      </p:sp>
      <p:sp>
        <p:nvSpPr>
          <p:cNvPr id="109" name="Rectangle: Rounded Corners 108">
            <a:extLst>
              <a:ext uri="{FF2B5EF4-FFF2-40B4-BE49-F238E27FC236}">
                <a16:creationId xmlns:a16="http://schemas.microsoft.com/office/drawing/2014/main" id="{D83BDD32-F1F0-5CC3-DAB7-796E3F0BBFAE}"/>
              </a:ext>
            </a:extLst>
          </p:cNvPr>
          <p:cNvSpPr/>
          <p:nvPr/>
        </p:nvSpPr>
        <p:spPr>
          <a:xfrm>
            <a:off x="479430" y="123246"/>
            <a:ext cx="10638232" cy="274320"/>
          </a:xfrm>
          <a:prstGeom prst="roundRect">
            <a:avLst>
              <a:gd name="adj" fmla="val 5196"/>
            </a:avLst>
          </a:prstGeom>
          <a:solidFill>
            <a:srgbClr val="418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Needs and vulnerability assessment</a:t>
            </a:r>
          </a:p>
        </p:txBody>
      </p:sp>
      <p:sp>
        <p:nvSpPr>
          <p:cNvPr id="110" name="Rectangle: Rounded Corners 109">
            <a:extLst>
              <a:ext uri="{FF2B5EF4-FFF2-40B4-BE49-F238E27FC236}">
                <a16:creationId xmlns:a16="http://schemas.microsoft.com/office/drawing/2014/main" id="{0104CAF6-70FA-E3A0-AE93-BDD721CBC9DD}"/>
              </a:ext>
            </a:extLst>
          </p:cNvPr>
          <p:cNvSpPr/>
          <p:nvPr/>
        </p:nvSpPr>
        <p:spPr>
          <a:xfrm>
            <a:off x="479430" y="3935162"/>
            <a:ext cx="10638232" cy="274320"/>
          </a:xfrm>
          <a:prstGeom prst="roundRect">
            <a:avLst>
              <a:gd name="adj" fmla="val 5196"/>
            </a:avLst>
          </a:prstGeom>
          <a:solidFill>
            <a:srgbClr val="A02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Implementation</a:t>
            </a:r>
          </a:p>
        </p:txBody>
      </p:sp>
      <p:sp>
        <p:nvSpPr>
          <p:cNvPr id="111" name="Rectangle: Rounded Corners 110">
            <a:extLst>
              <a:ext uri="{FF2B5EF4-FFF2-40B4-BE49-F238E27FC236}">
                <a16:creationId xmlns:a16="http://schemas.microsoft.com/office/drawing/2014/main" id="{B2868680-D8DB-6FC4-9F27-B28CE08565A7}"/>
              </a:ext>
            </a:extLst>
          </p:cNvPr>
          <p:cNvSpPr/>
          <p:nvPr/>
        </p:nvSpPr>
        <p:spPr>
          <a:xfrm>
            <a:off x="479430" y="6054367"/>
            <a:ext cx="10638232" cy="274320"/>
          </a:xfrm>
          <a:prstGeom prst="roundRect">
            <a:avLst>
              <a:gd name="adj" fmla="val 5196"/>
            </a:avLst>
          </a:prstGeom>
          <a:solidFill>
            <a:srgbClr val="266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Monitoring</a:t>
            </a:r>
          </a:p>
        </p:txBody>
      </p:sp>
      <p:sp>
        <p:nvSpPr>
          <p:cNvPr id="112" name="Rectangle 111">
            <a:extLst>
              <a:ext uri="{FF2B5EF4-FFF2-40B4-BE49-F238E27FC236}">
                <a16:creationId xmlns:a16="http://schemas.microsoft.com/office/drawing/2014/main" id="{B7E0CC54-9D7E-9454-A589-1F8133326880}"/>
              </a:ext>
            </a:extLst>
          </p:cNvPr>
          <p:cNvSpPr/>
          <p:nvPr/>
        </p:nvSpPr>
        <p:spPr>
          <a:xfrm>
            <a:off x="479430" y="962968"/>
            <a:ext cx="676656" cy="287585"/>
          </a:xfrm>
          <a:prstGeom prst="rect">
            <a:avLst/>
          </a:prstGeom>
          <a:solidFill>
            <a:schemeClr val="bg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1.1</a:t>
            </a:r>
          </a:p>
        </p:txBody>
      </p:sp>
      <p:sp>
        <p:nvSpPr>
          <p:cNvPr id="113" name="Rectangle 112">
            <a:extLst>
              <a:ext uri="{FF2B5EF4-FFF2-40B4-BE49-F238E27FC236}">
                <a16:creationId xmlns:a16="http://schemas.microsoft.com/office/drawing/2014/main" id="{9F085FCA-1621-65B8-CC60-624B5DF7651F}"/>
              </a:ext>
            </a:extLst>
          </p:cNvPr>
          <p:cNvSpPr/>
          <p:nvPr/>
        </p:nvSpPr>
        <p:spPr>
          <a:xfrm>
            <a:off x="479430" y="1389463"/>
            <a:ext cx="676656" cy="287585"/>
          </a:xfrm>
          <a:prstGeom prst="rect">
            <a:avLst/>
          </a:prstGeom>
          <a:solidFill>
            <a:schemeClr val="bg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1.2</a:t>
            </a:r>
          </a:p>
        </p:txBody>
      </p:sp>
      <p:sp>
        <p:nvSpPr>
          <p:cNvPr id="114" name="Rectangle 113">
            <a:extLst>
              <a:ext uri="{FF2B5EF4-FFF2-40B4-BE49-F238E27FC236}">
                <a16:creationId xmlns:a16="http://schemas.microsoft.com/office/drawing/2014/main" id="{F092823E-9834-5AC5-A11A-B53FC296FB6D}"/>
              </a:ext>
            </a:extLst>
          </p:cNvPr>
          <p:cNvSpPr/>
          <p:nvPr/>
        </p:nvSpPr>
        <p:spPr>
          <a:xfrm>
            <a:off x="479430" y="2229186"/>
            <a:ext cx="676656" cy="287585"/>
          </a:xfrm>
          <a:prstGeom prst="rect">
            <a:avLst/>
          </a:prstGeom>
          <a:solidFill>
            <a:schemeClr val="accent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2</a:t>
            </a:r>
          </a:p>
        </p:txBody>
      </p:sp>
      <p:sp>
        <p:nvSpPr>
          <p:cNvPr id="115" name="Rectangle 114">
            <a:extLst>
              <a:ext uri="{FF2B5EF4-FFF2-40B4-BE49-F238E27FC236}">
                <a16:creationId xmlns:a16="http://schemas.microsoft.com/office/drawing/2014/main" id="{41B2A226-7EB8-30A0-F308-7753D105F453}"/>
              </a:ext>
            </a:extLst>
          </p:cNvPr>
          <p:cNvSpPr/>
          <p:nvPr/>
        </p:nvSpPr>
        <p:spPr>
          <a:xfrm>
            <a:off x="479430" y="2655679"/>
            <a:ext cx="676656" cy="287585"/>
          </a:xfrm>
          <a:prstGeom prst="rect">
            <a:avLst/>
          </a:prstGeom>
          <a:solidFill>
            <a:schemeClr val="accent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3</a:t>
            </a:r>
          </a:p>
        </p:txBody>
      </p:sp>
      <p:sp>
        <p:nvSpPr>
          <p:cNvPr id="116" name="Rectangle 115">
            <a:extLst>
              <a:ext uri="{FF2B5EF4-FFF2-40B4-BE49-F238E27FC236}">
                <a16:creationId xmlns:a16="http://schemas.microsoft.com/office/drawing/2014/main" id="{0B4044F9-6130-D5AB-5F3C-EFB026805510}"/>
              </a:ext>
            </a:extLst>
          </p:cNvPr>
          <p:cNvSpPr/>
          <p:nvPr/>
        </p:nvSpPr>
        <p:spPr>
          <a:xfrm>
            <a:off x="479430" y="3082173"/>
            <a:ext cx="676656" cy="287585"/>
          </a:xfrm>
          <a:prstGeom prst="rect">
            <a:avLst/>
          </a:prstGeom>
          <a:solidFill>
            <a:schemeClr val="accent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4</a:t>
            </a:r>
          </a:p>
        </p:txBody>
      </p:sp>
      <p:sp>
        <p:nvSpPr>
          <p:cNvPr id="117" name="Rectangle 116">
            <a:extLst>
              <a:ext uri="{FF2B5EF4-FFF2-40B4-BE49-F238E27FC236}">
                <a16:creationId xmlns:a16="http://schemas.microsoft.com/office/drawing/2014/main" id="{CE73E9C7-F873-22AC-DF0B-D891D1E49EB7}"/>
              </a:ext>
            </a:extLst>
          </p:cNvPr>
          <p:cNvSpPr/>
          <p:nvPr/>
        </p:nvSpPr>
        <p:spPr>
          <a:xfrm>
            <a:off x="479430" y="3508668"/>
            <a:ext cx="676656" cy="287585"/>
          </a:xfrm>
          <a:prstGeom prst="rect">
            <a:avLst/>
          </a:prstGeom>
          <a:solidFill>
            <a:schemeClr val="accent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5</a:t>
            </a:r>
          </a:p>
        </p:txBody>
      </p:sp>
      <p:sp>
        <p:nvSpPr>
          <p:cNvPr id="118" name="Rectangle 117">
            <a:extLst>
              <a:ext uri="{FF2B5EF4-FFF2-40B4-BE49-F238E27FC236}">
                <a16:creationId xmlns:a16="http://schemas.microsoft.com/office/drawing/2014/main" id="{2BAD25A2-11CC-4AC4-FA79-A85BC553C78E}"/>
              </a:ext>
            </a:extLst>
          </p:cNvPr>
          <p:cNvSpPr/>
          <p:nvPr/>
        </p:nvSpPr>
        <p:spPr>
          <a:xfrm>
            <a:off x="479430" y="4348391"/>
            <a:ext cx="676656" cy="287585"/>
          </a:xfrm>
          <a:prstGeom prst="rect">
            <a:avLst/>
          </a:prstGeom>
          <a:solidFill>
            <a:schemeClr val="accent6">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6</a:t>
            </a:r>
          </a:p>
        </p:txBody>
      </p:sp>
      <p:sp>
        <p:nvSpPr>
          <p:cNvPr id="119" name="Rectangle 118">
            <a:extLst>
              <a:ext uri="{FF2B5EF4-FFF2-40B4-BE49-F238E27FC236}">
                <a16:creationId xmlns:a16="http://schemas.microsoft.com/office/drawing/2014/main" id="{60349D22-7E52-2F9C-8082-9DD4000E5938}"/>
              </a:ext>
            </a:extLst>
          </p:cNvPr>
          <p:cNvSpPr/>
          <p:nvPr/>
        </p:nvSpPr>
        <p:spPr>
          <a:xfrm>
            <a:off x="479430" y="4774886"/>
            <a:ext cx="676656" cy="287585"/>
          </a:xfrm>
          <a:prstGeom prst="rect">
            <a:avLst/>
          </a:prstGeom>
          <a:solidFill>
            <a:schemeClr val="accent6">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7.1</a:t>
            </a:r>
          </a:p>
        </p:txBody>
      </p:sp>
      <p:sp>
        <p:nvSpPr>
          <p:cNvPr id="120" name="Rectangle 119">
            <a:extLst>
              <a:ext uri="{FF2B5EF4-FFF2-40B4-BE49-F238E27FC236}">
                <a16:creationId xmlns:a16="http://schemas.microsoft.com/office/drawing/2014/main" id="{6557FCA1-D67E-F353-DE2C-666C417E20CB}"/>
              </a:ext>
            </a:extLst>
          </p:cNvPr>
          <p:cNvSpPr/>
          <p:nvPr/>
        </p:nvSpPr>
        <p:spPr>
          <a:xfrm>
            <a:off x="479430" y="6467597"/>
            <a:ext cx="676656" cy="287585"/>
          </a:xfrm>
          <a:prstGeom prst="rect">
            <a:avLst/>
          </a:prstGeom>
          <a:solidFill>
            <a:schemeClr val="bg2">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8</a:t>
            </a:r>
          </a:p>
        </p:txBody>
      </p:sp>
      <p:cxnSp>
        <p:nvCxnSpPr>
          <p:cNvPr id="133" name="Straight Connector 132">
            <a:extLst>
              <a:ext uri="{FF2B5EF4-FFF2-40B4-BE49-F238E27FC236}">
                <a16:creationId xmlns:a16="http://schemas.microsoft.com/office/drawing/2014/main" id="{6EF31295-7D1B-A5E9-0CC8-A367DC6020CD}"/>
              </a:ext>
            </a:extLst>
          </p:cNvPr>
          <p:cNvCxnSpPr>
            <a:cxnSpLocks/>
          </p:cNvCxnSpPr>
          <p:nvPr/>
        </p:nvCxnSpPr>
        <p:spPr>
          <a:xfrm>
            <a:off x="1263931" y="1320007"/>
            <a:ext cx="9853731" cy="0"/>
          </a:xfrm>
          <a:prstGeom prst="line">
            <a:avLst/>
          </a:prstGeom>
          <a:ln w="9525">
            <a:solidFill>
              <a:srgbClr val="4180C3"/>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12A9D72-0337-FCC1-F8C6-B6A2C84606C5}"/>
              </a:ext>
            </a:extLst>
          </p:cNvPr>
          <p:cNvCxnSpPr>
            <a:cxnSpLocks/>
          </p:cNvCxnSpPr>
          <p:nvPr/>
        </p:nvCxnSpPr>
        <p:spPr>
          <a:xfrm>
            <a:off x="1263931" y="2586225"/>
            <a:ext cx="9853731" cy="0"/>
          </a:xfrm>
          <a:prstGeom prst="line">
            <a:avLst/>
          </a:prstGeom>
          <a:ln w="9525">
            <a:solidFill>
              <a:srgbClr val="379247"/>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3CC8AFD-F604-2F1B-ECE2-2A9895B8E763}"/>
              </a:ext>
            </a:extLst>
          </p:cNvPr>
          <p:cNvCxnSpPr>
            <a:cxnSpLocks/>
          </p:cNvCxnSpPr>
          <p:nvPr/>
        </p:nvCxnSpPr>
        <p:spPr>
          <a:xfrm>
            <a:off x="1263931" y="3012719"/>
            <a:ext cx="9853731" cy="0"/>
          </a:xfrm>
          <a:prstGeom prst="line">
            <a:avLst/>
          </a:prstGeom>
          <a:ln w="9525">
            <a:solidFill>
              <a:srgbClr val="379247"/>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D770C43-BF1E-7416-218D-431826D264CC}"/>
              </a:ext>
            </a:extLst>
          </p:cNvPr>
          <p:cNvCxnSpPr>
            <a:cxnSpLocks/>
          </p:cNvCxnSpPr>
          <p:nvPr/>
        </p:nvCxnSpPr>
        <p:spPr>
          <a:xfrm>
            <a:off x="1263931" y="3439212"/>
            <a:ext cx="9853731" cy="0"/>
          </a:xfrm>
          <a:prstGeom prst="line">
            <a:avLst/>
          </a:prstGeom>
          <a:ln w="9525">
            <a:solidFill>
              <a:srgbClr val="379247"/>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8E09DA9-F84F-7ED0-3B1F-BA13B10593E8}"/>
              </a:ext>
            </a:extLst>
          </p:cNvPr>
          <p:cNvCxnSpPr>
            <a:cxnSpLocks/>
          </p:cNvCxnSpPr>
          <p:nvPr/>
        </p:nvCxnSpPr>
        <p:spPr>
          <a:xfrm>
            <a:off x="1263931" y="5131926"/>
            <a:ext cx="9853731" cy="0"/>
          </a:xfrm>
          <a:prstGeom prst="line">
            <a:avLst/>
          </a:prstGeom>
          <a:ln w="9525">
            <a:solidFill>
              <a:srgbClr val="A0208F"/>
            </a:solidFill>
            <a:prstDash val="dash"/>
          </a:ln>
        </p:spPr>
        <p:style>
          <a:lnRef idx="1">
            <a:schemeClr val="accent1"/>
          </a:lnRef>
          <a:fillRef idx="0">
            <a:schemeClr val="accent1"/>
          </a:fillRef>
          <a:effectRef idx="0">
            <a:schemeClr val="accent1"/>
          </a:effectRef>
          <a:fontRef idx="minor">
            <a:schemeClr val="tx1"/>
          </a:fontRef>
        </p:style>
      </p:cxnSp>
      <p:sp>
        <p:nvSpPr>
          <p:cNvPr id="48" name="Rectangle 23">
            <a:extLst>
              <a:ext uri="{FF2B5EF4-FFF2-40B4-BE49-F238E27FC236}">
                <a16:creationId xmlns:a16="http://schemas.microsoft.com/office/drawing/2014/main" id="{98F9DA5C-E82F-B327-8BE5-EAD6C7335DF6}"/>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Analysis of programme objectives, budgets, targeting risks and lessons learned</a:t>
            </a:r>
          </a:p>
        </p:txBody>
      </p:sp>
      <p:sp>
        <p:nvSpPr>
          <p:cNvPr id="50" name="Rectangle 49">
            <a:extLst>
              <a:ext uri="{FF2B5EF4-FFF2-40B4-BE49-F238E27FC236}">
                <a16:creationId xmlns:a16="http://schemas.microsoft.com/office/drawing/2014/main" id="{C025D3DB-B285-A3A2-2455-6E468C69948B}"/>
              </a:ext>
            </a:extLst>
          </p:cNvPr>
          <p:cNvSpPr/>
          <p:nvPr/>
        </p:nvSpPr>
        <p:spPr>
          <a:xfrm>
            <a:off x="479430" y="536475"/>
            <a:ext cx="676656" cy="287585"/>
          </a:xfrm>
          <a:prstGeom prst="rect">
            <a:avLst/>
          </a:prstGeom>
          <a:solidFill>
            <a:schemeClr val="bg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0</a:t>
            </a:r>
          </a:p>
        </p:txBody>
      </p:sp>
      <p:cxnSp>
        <p:nvCxnSpPr>
          <p:cNvPr id="51" name="Straight Connector 50">
            <a:extLst>
              <a:ext uri="{FF2B5EF4-FFF2-40B4-BE49-F238E27FC236}">
                <a16:creationId xmlns:a16="http://schemas.microsoft.com/office/drawing/2014/main" id="{4C0CC9BD-72A0-E84A-E48A-99065013C7C7}"/>
              </a:ext>
            </a:extLst>
          </p:cNvPr>
          <p:cNvCxnSpPr>
            <a:cxnSpLocks/>
          </p:cNvCxnSpPr>
          <p:nvPr/>
        </p:nvCxnSpPr>
        <p:spPr>
          <a:xfrm>
            <a:off x="1263931" y="893514"/>
            <a:ext cx="9853731" cy="0"/>
          </a:xfrm>
          <a:prstGeom prst="line">
            <a:avLst/>
          </a:prstGeom>
          <a:ln w="9525">
            <a:solidFill>
              <a:srgbClr val="4180C3"/>
            </a:solidFill>
            <a:prstDash val="dash"/>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2ACB036D-1F6A-CB76-96C3-E729D5205354}"/>
              </a:ext>
            </a:extLst>
          </p:cNvPr>
          <p:cNvSpPr/>
          <p:nvPr/>
        </p:nvSpPr>
        <p:spPr>
          <a:xfrm>
            <a:off x="1261921" y="5201379"/>
            <a:ext cx="7953998" cy="287292"/>
          </a:xfrm>
          <a:prstGeom prst="rect">
            <a:avLst/>
          </a:pr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Verification of beneficiaries and communication of beneficiary status</a:t>
            </a:r>
          </a:p>
        </p:txBody>
      </p:sp>
      <p:sp>
        <p:nvSpPr>
          <p:cNvPr id="56" name="Rectangle 55">
            <a:extLst>
              <a:ext uri="{FF2B5EF4-FFF2-40B4-BE49-F238E27FC236}">
                <a16:creationId xmlns:a16="http://schemas.microsoft.com/office/drawing/2014/main" id="{31E8272C-463F-A022-D2CF-4DC714F8F51A}"/>
              </a:ext>
            </a:extLst>
          </p:cNvPr>
          <p:cNvSpPr/>
          <p:nvPr/>
        </p:nvSpPr>
        <p:spPr>
          <a:xfrm>
            <a:off x="479430" y="5201381"/>
            <a:ext cx="676656" cy="287585"/>
          </a:xfrm>
          <a:prstGeom prst="rect">
            <a:avLst/>
          </a:prstGeom>
          <a:solidFill>
            <a:schemeClr val="accent6">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7.2</a:t>
            </a:r>
          </a:p>
        </p:txBody>
      </p:sp>
      <p:cxnSp>
        <p:nvCxnSpPr>
          <p:cNvPr id="63" name="Straight Connector 62">
            <a:extLst>
              <a:ext uri="{FF2B5EF4-FFF2-40B4-BE49-F238E27FC236}">
                <a16:creationId xmlns:a16="http://schemas.microsoft.com/office/drawing/2014/main" id="{2D072858-FF4B-E283-60F4-90E48BE31BEA}"/>
              </a:ext>
            </a:extLst>
          </p:cNvPr>
          <p:cNvCxnSpPr>
            <a:cxnSpLocks/>
          </p:cNvCxnSpPr>
          <p:nvPr/>
        </p:nvCxnSpPr>
        <p:spPr>
          <a:xfrm>
            <a:off x="1263931" y="5558421"/>
            <a:ext cx="9853731" cy="0"/>
          </a:xfrm>
          <a:prstGeom prst="line">
            <a:avLst/>
          </a:prstGeom>
          <a:ln w="9525">
            <a:solidFill>
              <a:srgbClr val="A0208F"/>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6B0D430-DDFB-2794-92BB-E6BE0E1CB074}"/>
              </a:ext>
            </a:extLst>
          </p:cNvPr>
          <p:cNvSpPr/>
          <p:nvPr/>
        </p:nvSpPr>
        <p:spPr>
          <a:xfrm>
            <a:off x="1261921" y="5627873"/>
            <a:ext cx="7953998" cy="287292"/>
          </a:xfrm>
          <a:prstGeom prst="rect">
            <a:avLst/>
          </a:pr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a:ea typeface="+mn-ea"/>
                <a:cs typeface="+mn-cs"/>
              </a:rPr>
              <a:t>Registration of beneficiaries (SCOPE)</a:t>
            </a:r>
          </a:p>
        </p:txBody>
      </p:sp>
      <p:sp>
        <p:nvSpPr>
          <p:cNvPr id="6" name="Rectangle 5">
            <a:extLst>
              <a:ext uri="{FF2B5EF4-FFF2-40B4-BE49-F238E27FC236}">
                <a16:creationId xmlns:a16="http://schemas.microsoft.com/office/drawing/2014/main" id="{0422B8C8-A754-CC4E-16AB-A1D3AE467FAD}"/>
              </a:ext>
            </a:extLst>
          </p:cNvPr>
          <p:cNvSpPr/>
          <p:nvPr/>
        </p:nvSpPr>
        <p:spPr>
          <a:xfrm>
            <a:off x="479430" y="5627873"/>
            <a:ext cx="676656" cy="287585"/>
          </a:xfrm>
          <a:prstGeom prst="rect">
            <a:avLst/>
          </a:prstGeom>
          <a:solidFill>
            <a:schemeClr val="accent6">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7.3</a:t>
            </a:r>
          </a:p>
        </p:txBody>
      </p:sp>
      <p:cxnSp>
        <p:nvCxnSpPr>
          <p:cNvPr id="8" name="Straight Connector 7">
            <a:extLst>
              <a:ext uri="{FF2B5EF4-FFF2-40B4-BE49-F238E27FC236}">
                <a16:creationId xmlns:a16="http://schemas.microsoft.com/office/drawing/2014/main" id="{4ED02909-6DC4-2149-736B-D8D1D2EE3AEB}"/>
              </a:ext>
            </a:extLst>
          </p:cNvPr>
          <p:cNvCxnSpPr>
            <a:cxnSpLocks/>
          </p:cNvCxnSpPr>
          <p:nvPr/>
        </p:nvCxnSpPr>
        <p:spPr>
          <a:xfrm>
            <a:off x="1263931" y="4705431"/>
            <a:ext cx="9853731" cy="0"/>
          </a:xfrm>
          <a:prstGeom prst="line">
            <a:avLst/>
          </a:prstGeom>
          <a:ln w="9525">
            <a:solidFill>
              <a:srgbClr val="A0208F"/>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E683C55-AB3A-14E7-0AF0-4ADD9F048B90}"/>
              </a:ext>
            </a:extLst>
          </p:cNvPr>
          <p:cNvSpPr/>
          <p:nvPr/>
        </p:nvSpPr>
        <p:spPr>
          <a:xfrm>
            <a:off x="11350085" y="123245"/>
            <a:ext cx="362486" cy="6631789"/>
          </a:xfrm>
          <a:prstGeom prst="rect">
            <a:avLst/>
          </a:prstGeom>
          <a:solidFill>
            <a:srgbClr val="DDDDDD"/>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Lao UI" panose="020B0502040204020203" pitchFamily="34" charset="0"/>
              </a:rPr>
              <a:t>Across the process:</a:t>
            </a:r>
            <a:r>
              <a:rPr kumimoji="0" lang="en-GB" sz="1400" b="0" i="0" u="none" strike="noStrike" kern="1200" cap="none" spc="0" normalizeH="0" baseline="0" noProof="0" dirty="0">
                <a:ln>
                  <a:noFill/>
                </a:ln>
                <a:solidFill>
                  <a:sysClr val="windowText" lastClr="000000"/>
                </a:solidFill>
                <a:effectLst/>
                <a:uLnTx/>
                <a:uFillTx/>
                <a:latin typeface="Open Sans"/>
                <a:ea typeface="+mn-ea"/>
                <a:cs typeface="Lao UI" panose="020B0502040204020203" pitchFamily="34" charset="0"/>
              </a:rPr>
              <a:t> Community engagement, CFM and communication</a:t>
            </a:r>
          </a:p>
        </p:txBody>
      </p:sp>
    </p:spTree>
    <p:extLst>
      <p:ext uri="{BB962C8B-B14F-4D97-AF65-F5344CB8AC3E}">
        <p14:creationId xmlns:p14="http://schemas.microsoft.com/office/powerpoint/2010/main" val="3542126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D26E1-24A3-4C4C-A55F-CF291E60B0F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6FBD11-E756-42E3-3439-83A708E46A02}"/>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B102969E-056A-D692-D056-5AB5E9A8406C}"/>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09" name="Rectangle: Rounded Corners 108">
            <a:extLst>
              <a:ext uri="{FF2B5EF4-FFF2-40B4-BE49-F238E27FC236}">
                <a16:creationId xmlns:a16="http://schemas.microsoft.com/office/drawing/2014/main" id="{6E17C45F-1B3F-B51F-C9B3-F271C0A17BA5}"/>
              </a:ext>
            </a:extLst>
          </p:cNvPr>
          <p:cNvSpPr/>
          <p:nvPr/>
        </p:nvSpPr>
        <p:spPr>
          <a:xfrm>
            <a:off x="479430" y="123246"/>
            <a:ext cx="10638232" cy="274320"/>
          </a:xfrm>
          <a:prstGeom prst="roundRect">
            <a:avLst>
              <a:gd name="adj" fmla="val 5196"/>
            </a:avLst>
          </a:prstGeom>
          <a:solidFill>
            <a:srgbClr val="418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Needs and vulnerability assessment</a:t>
            </a:r>
          </a:p>
        </p:txBody>
      </p:sp>
      <p:sp>
        <p:nvSpPr>
          <p:cNvPr id="48" name="Rectangle 23">
            <a:extLst>
              <a:ext uri="{FF2B5EF4-FFF2-40B4-BE49-F238E27FC236}">
                <a16:creationId xmlns:a16="http://schemas.microsoft.com/office/drawing/2014/main" id="{830196D8-C2B9-B7A2-0BAF-2A7E0C236F2F}"/>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Open Sans"/>
                <a:ea typeface="+mn-ea"/>
                <a:cs typeface="+mn-cs"/>
              </a:rPr>
              <a:t>Analysis of programme objectives, budgets, targeting risks and lessons learned</a:t>
            </a:r>
          </a:p>
        </p:txBody>
      </p:sp>
      <p:sp>
        <p:nvSpPr>
          <p:cNvPr id="50" name="Rectangle 49">
            <a:extLst>
              <a:ext uri="{FF2B5EF4-FFF2-40B4-BE49-F238E27FC236}">
                <a16:creationId xmlns:a16="http://schemas.microsoft.com/office/drawing/2014/main" id="{914EF0BE-90CE-FAAD-45AA-5C7E8F43B386}"/>
              </a:ext>
            </a:extLst>
          </p:cNvPr>
          <p:cNvSpPr/>
          <p:nvPr/>
        </p:nvSpPr>
        <p:spPr>
          <a:xfrm>
            <a:off x="479430" y="536475"/>
            <a:ext cx="676656" cy="287585"/>
          </a:xfrm>
          <a:prstGeom prst="rect">
            <a:avLst/>
          </a:prstGeom>
          <a:solidFill>
            <a:schemeClr val="bg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Open Sans"/>
                <a:ea typeface="+mn-ea"/>
                <a:cs typeface="+mn-cs"/>
              </a:rPr>
              <a:t>0</a:t>
            </a:r>
          </a:p>
        </p:txBody>
      </p:sp>
      <p:sp>
        <p:nvSpPr>
          <p:cNvPr id="9" name="Rectangle 8">
            <a:extLst>
              <a:ext uri="{FF2B5EF4-FFF2-40B4-BE49-F238E27FC236}">
                <a16:creationId xmlns:a16="http://schemas.microsoft.com/office/drawing/2014/main" id="{C1CDDB52-A054-5AD2-CD95-ABE6A125E933}"/>
              </a:ext>
            </a:extLst>
          </p:cNvPr>
          <p:cNvSpPr/>
          <p:nvPr/>
        </p:nvSpPr>
        <p:spPr>
          <a:xfrm>
            <a:off x="479430" y="1046603"/>
            <a:ext cx="10638232"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programme objectives and linkages across CSP]</a:t>
            </a:r>
          </a:p>
          <a:p>
            <a:pPr marL="285750" indent="-285750">
              <a:spcAft>
                <a:spcPts val="600"/>
              </a:spcAft>
              <a:buFont typeface="Arial" panose="020B0604020202020204" pitchFamily="34" charset="0"/>
              <a:buChar char="•"/>
            </a:pPr>
            <a:r>
              <a:rPr lang="en-GB" noProof="0" dirty="0">
                <a:solidFill>
                  <a:srgbClr val="000608"/>
                </a:solidFill>
              </a:rPr>
              <a:t>[Add questions linked to risks, including conflict-sensitivity and protection]</a:t>
            </a:r>
          </a:p>
          <a:p>
            <a:pPr marL="285750" indent="-285750">
              <a:spcAft>
                <a:spcPts val="600"/>
              </a:spcAft>
              <a:buFont typeface="Arial" panose="020B0604020202020204" pitchFamily="34" charset="0"/>
              <a:buChar char="•"/>
            </a:pPr>
            <a:r>
              <a:rPr lang="en-GB" noProof="0" dirty="0">
                <a:solidFill>
                  <a:srgbClr val="000608"/>
                </a:solidFill>
              </a:rPr>
              <a:t>[Add questions related to budget and potential funding cuts]</a:t>
            </a:r>
          </a:p>
        </p:txBody>
      </p:sp>
    </p:spTree>
    <p:extLst>
      <p:ext uri="{BB962C8B-B14F-4D97-AF65-F5344CB8AC3E}">
        <p14:creationId xmlns:p14="http://schemas.microsoft.com/office/powerpoint/2010/main" val="354658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DA8A3-57A5-F769-72EF-72FD882AAE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453FA2F-9E7D-AE9F-8789-D20453B02E32}"/>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037E467E-9995-52DC-C9CE-639193175ED4}"/>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09" name="Rectangle: Rounded Corners 108">
            <a:extLst>
              <a:ext uri="{FF2B5EF4-FFF2-40B4-BE49-F238E27FC236}">
                <a16:creationId xmlns:a16="http://schemas.microsoft.com/office/drawing/2014/main" id="{F36DD8F6-F296-DEAE-576A-4F63D3F43E04}"/>
              </a:ext>
            </a:extLst>
          </p:cNvPr>
          <p:cNvSpPr/>
          <p:nvPr/>
        </p:nvSpPr>
        <p:spPr>
          <a:xfrm>
            <a:off x="479430" y="123246"/>
            <a:ext cx="10638232" cy="274320"/>
          </a:xfrm>
          <a:prstGeom prst="roundRect">
            <a:avLst>
              <a:gd name="adj" fmla="val 5196"/>
            </a:avLst>
          </a:prstGeom>
          <a:solidFill>
            <a:srgbClr val="418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Needs and vulnerability assessment</a:t>
            </a:r>
          </a:p>
        </p:txBody>
      </p:sp>
      <p:sp>
        <p:nvSpPr>
          <p:cNvPr id="48" name="Rectangle 23">
            <a:extLst>
              <a:ext uri="{FF2B5EF4-FFF2-40B4-BE49-F238E27FC236}">
                <a16:creationId xmlns:a16="http://schemas.microsoft.com/office/drawing/2014/main" id="{E1058510-8896-FC54-2960-303EAC05BB3B}"/>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lvl="0">
              <a:defRPr/>
            </a:pPr>
            <a:r>
              <a:rPr lang="en-GB" sz="1400" noProof="0" dirty="0">
                <a:solidFill>
                  <a:srgbClr val="000000"/>
                </a:solidFill>
              </a:rPr>
              <a:t>Identification of vulnerability framework</a:t>
            </a:r>
          </a:p>
        </p:txBody>
      </p:sp>
      <p:sp>
        <p:nvSpPr>
          <p:cNvPr id="50" name="Rectangle 49">
            <a:extLst>
              <a:ext uri="{FF2B5EF4-FFF2-40B4-BE49-F238E27FC236}">
                <a16:creationId xmlns:a16="http://schemas.microsoft.com/office/drawing/2014/main" id="{C0B454DC-60B2-DE7B-2A13-C5458BCE8435}"/>
              </a:ext>
            </a:extLst>
          </p:cNvPr>
          <p:cNvSpPr/>
          <p:nvPr/>
        </p:nvSpPr>
        <p:spPr>
          <a:xfrm>
            <a:off x="479430" y="536475"/>
            <a:ext cx="676656" cy="287585"/>
          </a:xfrm>
          <a:prstGeom prst="rect">
            <a:avLst/>
          </a:prstGeom>
          <a:solidFill>
            <a:schemeClr val="bg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dirty="0">
                <a:solidFill>
                  <a:sysClr val="windowText" lastClr="000000"/>
                </a:solidFill>
              </a:rPr>
              <a:t>1.1</a:t>
            </a:r>
          </a:p>
        </p:txBody>
      </p:sp>
      <p:sp>
        <p:nvSpPr>
          <p:cNvPr id="9" name="Rectangle 8">
            <a:extLst>
              <a:ext uri="{FF2B5EF4-FFF2-40B4-BE49-F238E27FC236}">
                <a16:creationId xmlns:a16="http://schemas.microsoft.com/office/drawing/2014/main" id="{6B961B19-4A75-B751-AC45-1C2847B2E391}"/>
              </a:ext>
            </a:extLst>
          </p:cNvPr>
          <p:cNvSpPr/>
          <p:nvPr/>
        </p:nvSpPr>
        <p:spPr>
          <a:xfrm>
            <a:off x="479430" y="1046603"/>
            <a:ext cx="10638232"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existing vulnerability framework for geographic vs. household targeting]</a:t>
            </a:r>
          </a:p>
          <a:p>
            <a:pPr marL="285750" indent="-285750">
              <a:spcAft>
                <a:spcPts val="600"/>
              </a:spcAft>
              <a:buFont typeface="Arial" panose="020B0604020202020204" pitchFamily="34" charset="0"/>
              <a:buChar char="•"/>
            </a:pPr>
            <a:r>
              <a:rPr lang="en-GB" noProof="0" dirty="0">
                <a:solidFill>
                  <a:srgbClr val="000608"/>
                </a:solidFill>
              </a:rPr>
              <a:t>[Add questions on linkages with vulnerability framework of other programmes/activities of the CSP]</a:t>
            </a:r>
          </a:p>
        </p:txBody>
      </p:sp>
    </p:spTree>
    <p:extLst>
      <p:ext uri="{BB962C8B-B14F-4D97-AF65-F5344CB8AC3E}">
        <p14:creationId xmlns:p14="http://schemas.microsoft.com/office/powerpoint/2010/main" val="2350458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2C39-EAD9-A0D4-8131-9963C0CBA07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EE093D-DC91-17C8-4020-A239A59E0A56}"/>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AA81B962-CDFD-1CB0-9470-6D2B14482DE1}"/>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09" name="Rectangle: Rounded Corners 108">
            <a:extLst>
              <a:ext uri="{FF2B5EF4-FFF2-40B4-BE49-F238E27FC236}">
                <a16:creationId xmlns:a16="http://schemas.microsoft.com/office/drawing/2014/main" id="{9E251306-1352-8F67-D3F4-05E828934EB6}"/>
              </a:ext>
            </a:extLst>
          </p:cNvPr>
          <p:cNvSpPr/>
          <p:nvPr/>
        </p:nvSpPr>
        <p:spPr>
          <a:xfrm>
            <a:off x="479430" y="123246"/>
            <a:ext cx="10638232" cy="274320"/>
          </a:xfrm>
          <a:prstGeom prst="roundRect">
            <a:avLst>
              <a:gd name="adj" fmla="val 5196"/>
            </a:avLst>
          </a:prstGeom>
          <a:solidFill>
            <a:srgbClr val="418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Needs and vulnerability assessment</a:t>
            </a:r>
          </a:p>
        </p:txBody>
      </p:sp>
      <p:sp>
        <p:nvSpPr>
          <p:cNvPr id="48" name="Rectangle 23">
            <a:extLst>
              <a:ext uri="{FF2B5EF4-FFF2-40B4-BE49-F238E27FC236}">
                <a16:creationId xmlns:a16="http://schemas.microsoft.com/office/drawing/2014/main" id="{790DB516-C12D-7210-355A-DA3CBAE32840}"/>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lvl="0">
              <a:defRPr/>
            </a:pPr>
            <a:r>
              <a:rPr lang="en-GB" sz="1400" noProof="0" dirty="0">
                <a:solidFill>
                  <a:srgbClr val="000000"/>
                </a:solidFill>
              </a:rPr>
              <a:t>Assessment (geographical and household level) and analysis</a:t>
            </a:r>
          </a:p>
        </p:txBody>
      </p:sp>
      <p:sp>
        <p:nvSpPr>
          <p:cNvPr id="50" name="Rectangle 49">
            <a:extLst>
              <a:ext uri="{FF2B5EF4-FFF2-40B4-BE49-F238E27FC236}">
                <a16:creationId xmlns:a16="http://schemas.microsoft.com/office/drawing/2014/main" id="{8C95B459-1953-88D3-5112-79AFC074CF0F}"/>
              </a:ext>
            </a:extLst>
          </p:cNvPr>
          <p:cNvSpPr/>
          <p:nvPr/>
        </p:nvSpPr>
        <p:spPr>
          <a:xfrm>
            <a:off x="479430" y="536475"/>
            <a:ext cx="676656" cy="287585"/>
          </a:xfrm>
          <a:prstGeom prst="rect">
            <a:avLst/>
          </a:prstGeom>
          <a:solidFill>
            <a:schemeClr val="bg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dirty="0">
                <a:solidFill>
                  <a:sysClr val="windowText" lastClr="000000"/>
                </a:solidFill>
              </a:rPr>
              <a:t>1.2</a:t>
            </a:r>
          </a:p>
        </p:txBody>
      </p:sp>
      <p:sp>
        <p:nvSpPr>
          <p:cNvPr id="9" name="Rectangle 8">
            <a:extLst>
              <a:ext uri="{FF2B5EF4-FFF2-40B4-BE49-F238E27FC236}">
                <a16:creationId xmlns:a16="http://schemas.microsoft.com/office/drawing/2014/main" id="{D667EF42-E404-ECA3-21FF-A974D365A1A9}"/>
              </a:ext>
            </a:extLst>
          </p:cNvPr>
          <p:cNvSpPr/>
          <p:nvPr/>
        </p:nvSpPr>
        <p:spPr>
          <a:xfrm>
            <a:off x="479430" y="1046603"/>
            <a:ext cx="10638232"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available evidence sources (WFP and external) linked to the vulnerability framework]</a:t>
            </a:r>
          </a:p>
          <a:p>
            <a:pPr marL="285750" indent="-285750">
              <a:spcAft>
                <a:spcPts val="600"/>
              </a:spcAft>
              <a:buFont typeface="Arial" panose="020B0604020202020204" pitchFamily="34" charset="0"/>
              <a:buChar char="•"/>
            </a:pPr>
            <a:r>
              <a:rPr lang="en-GB" noProof="0" dirty="0">
                <a:solidFill>
                  <a:srgbClr val="000608"/>
                </a:solidFill>
              </a:rPr>
              <a:t>[Add questions on the assessments normally performed and their past usefulness in driving targeting for this programme/activity]</a:t>
            </a:r>
          </a:p>
          <a:p>
            <a:pPr marL="285750" indent="-285750">
              <a:spcAft>
                <a:spcPts val="600"/>
              </a:spcAft>
              <a:buFont typeface="Arial" panose="020B0604020202020204" pitchFamily="34" charset="0"/>
              <a:buChar char="•"/>
            </a:pPr>
            <a:endParaRPr lang="en-GB" noProof="0" dirty="0">
              <a:solidFill>
                <a:srgbClr val="000608"/>
              </a:solidFill>
            </a:endParaRPr>
          </a:p>
        </p:txBody>
      </p:sp>
    </p:spTree>
    <p:extLst>
      <p:ext uri="{BB962C8B-B14F-4D97-AF65-F5344CB8AC3E}">
        <p14:creationId xmlns:p14="http://schemas.microsoft.com/office/powerpoint/2010/main" val="4258292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DFE1-A2FD-56AF-E123-68ADE861B04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BA9138D-B5E6-6301-7E8E-C02C6C6BA4BB}"/>
              </a:ext>
            </a:extLst>
          </p:cNvPr>
          <p:cNvSpPr/>
          <p:nvPr/>
        </p:nvSpPr>
        <p:spPr>
          <a:xfrm>
            <a:off x="479430" y="123246"/>
            <a:ext cx="10638232" cy="274320"/>
          </a:xfrm>
          <a:prstGeom prst="roundRect">
            <a:avLst>
              <a:gd name="adj" fmla="val 5196"/>
            </a:avLst>
          </a:prstGeom>
          <a:solidFill>
            <a:srgbClr val="3792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Design</a:t>
            </a:r>
          </a:p>
        </p:txBody>
      </p:sp>
      <p:sp>
        <p:nvSpPr>
          <p:cNvPr id="2" name="Rectangle 1">
            <a:extLst>
              <a:ext uri="{FF2B5EF4-FFF2-40B4-BE49-F238E27FC236}">
                <a16:creationId xmlns:a16="http://schemas.microsoft.com/office/drawing/2014/main" id="{0965B47F-DE70-2A42-B126-5395211430F2}"/>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EA896F53-2F58-AEF2-21F0-C3F6C2020913}"/>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Rectangle 23">
            <a:extLst>
              <a:ext uri="{FF2B5EF4-FFF2-40B4-BE49-F238E27FC236}">
                <a16:creationId xmlns:a16="http://schemas.microsoft.com/office/drawing/2014/main" id="{6D382BCC-4162-77F3-CFFA-468AD8039901}"/>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lvl="0">
              <a:defRPr/>
            </a:pPr>
            <a:r>
              <a:rPr lang="en-GB" sz="1400" noProof="0" dirty="0">
                <a:solidFill>
                  <a:srgbClr val="000000"/>
                </a:solidFill>
              </a:rPr>
              <a:t>Deciding whether targeting is appropriate</a:t>
            </a:r>
          </a:p>
        </p:txBody>
      </p:sp>
      <p:sp>
        <p:nvSpPr>
          <p:cNvPr id="50" name="Rectangle 49">
            <a:extLst>
              <a:ext uri="{FF2B5EF4-FFF2-40B4-BE49-F238E27FC236}">
                <a16:creationId xmlns:a16="http://schemas.microsoft.com/office/drawing/2014/main" id="{223A01D0-578F-5A7C-243E-A48146BC1C6B}"/>
              </a:ext>
            </a:extLst>
          </p:cNvPr>
          <p:cNvSpPr/>
          <p:nvPr/>
        </p:nvSpPr>
        <p:spPr>
          <a:xfrm>
            <a:off x="479430" y="536475"/>
            <a:ext cx="676656" cy="287585"/>
          </a:xfrm>
          <a:prstGeom prst="rect">
            <a:avLst/>
          </a:prstGeom>
          <a:solidFill>
            <a:schemeClr val="accent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dirty="0">
                <a:solidFill>
                  <a:sysClr val="windowText" lastClr="000000"/>
                </a:solidFill>
              </a:rPr>
              <a:t>2</a:t>
            </a:r>
          </a:p>
        </p:txBody>
      </p:sp>
      <p:sp>
        <p:nvSpPr>
          <p:cNvPr id="9" name="Rectangle 8">
            <a:extLst>
              <a:ext uri="{FF2B5EF4-FFF2-40B4-BE49-F238E27FC236}">
                <a16:creationId xmlns:a16="http://schemas.microsoft.com/office/drawing/2014/main" id="{681E6252-78DE-2B64-9E06-64921F9E25BB}"/>
              </a:ext>
            </a:extLst>
          </p:cNvPr>
          <p:cNvSpPr/>
          <p:nvPr/>
        </p:nvSpPr>
        <p:spPr>
          <a:xfrm>
            <a:off x="479430" y="1046603"/>
            <a:ext cx="10638232"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the homogeneity/heterogeneity of vulnerability in the programmatic context]</a:t>
            </a:r>
          </a:p>
          <a:p>
            <a:pPr marL="285750" indent="-285750">
              <a:spcAft>
                <a:spcPts val="600"/>
              </a:spcAft>
              <a:buFont typeface="Arial" panose="020B0604020202020204" pitchFamily="34" charset="0"/>
              <a:buChar char="•"/>
            </a:pPr>
            <a:r>
              <a:rPr lang="en-GB" noProof="0" dirty="0">
                <a:solidFill>
                  <a:srgbClr val="000608"/>
                </a:solidFill>
              </a:rPr>
              <a:t>[Add questions on linkages possible between targeting for this programme/activity vs. other WFP’s or partners’ programmes/activities]</a:t>
            </a:r>
          </a:p>
        </p:txBody>
      </p:sp>
    </p:spTree>
    <p:extLst>
      <p:ext uri="{BB962C8B-B14F-4D97-AF65-F5344CB8AC3E}">
        <p14:creationId xmlns:p14="http://schemas.microsoft.com/office/powerpoint/2010/main" val="1429910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83D63-6E61-F76E-4A7C-F118FABFB590}"/>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0C2E0AC-141A-ED57-642F-1AB92FE87009}"/>
              </a:ext>
            </a:extLst>
          </p:cNvPr>
          <p:cNvSpPr/>
          <p:nvPr/>
        </p:nvSpPr>
        <p:spPr>
          <a:xfrm>
            <a:off x="479430" y="123246"/>
            <a:ext cx="10638232" cy="274320"/>
          </a:xfrm>
          <a:prstGeom prst="roundRect">
            <a:avLst>
              <a:gd name="adj" fmla="val 5196"/>
            </a:avLst>
          </a:prstGeom>
          <a:solidFill>
            <a:srgbClr val="3792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Design</a:t>
            </a:r>
          </a:p>
        </p:txBody>
      </p:sp>
      <p:sp>
        <p:nvSpPr>
          <p:cNvPr id="2" name="Rectangle 1">
            <a:extLst>
              <a:ext uri="{FF2B5EF4-FFF2-40B4-BE49-F238E27FC236}">
                <a16:creationId xmlns:a16="http://schemas.microsoft.com/office/drawing/2014/main" id="{6D921769-5E12-5B88-00B5-CE873170D108}"/>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AD8E19B5-F2D9-D245-B748-4AB50F35D625}"/>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Rectangle 23">
            <a:extLst>
              <a:ext uri="{FF2B5EF4-FFF2-40B4-BE49-F238E27FC236}">
                <a16:creationId xmlns:a16="http://schemas.microsoft.com/office/drawing/2014/main" id="{F0C41EB7-FBA9-CAF7-7547-F87D6FC42561}"/>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lvl="0">
              <a:defRPr/>
            </a:pPr>
            <a:r>
              <a:rPr lang="en-GB" sz="1400" noProof="0" dirty="0">
                <a:solidFill>
                  <a:srgbClr val="000000"/>
                </a:solidFill>
              </a:rPr>
              <a:t>Selecting the targeting methodology</a:t>
            </a:r>
          </a:p>
        </p:txBody>
      </p:sp>
      <p:sp>
        <p:nvSpPr>
          <p:cNvPr id="50" name="Rectangle 49">
            <a:extLst>
              <a:ext uri="{FF2B5EF4-FFF2-40B4-BE49-F238E27FC236}">
                <a16:creationId xmlns:a16="http://schemas.microsoft.com/office/drawing/2014/main" id="{2EFDE586-3BC1-EB83-EB2E-EA5A00DD0C98}"/>
              </a:ext>
            </a:extLst>
          </p:cNvPr>
          <p:cNvSpPr/>
          <p:nvPr/>
        </p:nvSpPr>
        <p:spPr>
          <a:xfrm>
            <a:off x="479430" y="536475"/>
            <a:ext cx="676656" cy="287585"/>
          </a:xfrm>
          <a:prstGeom prst="rect">
            <a:avLst/>
          </a:prstGeom>
          <a:solidFill>
            <a:schemeClr val="accent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dirty="0">
                <a:solidFill>
                  <a:sysClr val="windowText" lastClr="000000"/>
                </a:solidFill>
              </a:rPr>
              <a:t>3</a:t>
            </a:r>
          </a:p>
        </p:txBody>
      </p:sp>
      <p:sp>
        <p:nvSpPr>
          <p:cNvPr id="4" name="TextBox 3">
            <a:extLst>
              <a:ext uri="{FF2B5EF4-FFF2-40B4-BE49-F238E27FC236}">
                <a16:creationId xmlns:a16="http://schemas.microsoft.com/office/drawing/2014/main" id="{32066AAA-1C43-C72B-790D-1598A72C25E4}"/>
              </a:ext>
            </a:extLst>
          </p:cNvPr>
          <p:cNvSpPr txBox="1"/>
          <p:nvPr/>
        </p:nvSpPr>
        <p:spPr>
          <a:xfrm>
            <a:off x="431800" y="1366316"/>
            <a:ext cx="3228480" cy="338554"/>
          </a:xfrm>
          <a:prstGeom prst="rect">
            <a:avLst/>
          </a:prstGeom>
          <a:solidFill>
            <a:srgbClr val="C69831"/>
          </a:solidFill>
          <a:ln>
            <a:noFill/>
          </a:ln>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rPr>
              <a:t>Blanket Assistance</a:t>
            </a:r>
            <a:endParaRPr kumimoji="0" lang="en-GB" sz="1600" b="1" i="0" u="none" strike="noStrike" kern="0" cap="none" spc="0" normalizeH="0" baseline="0" noProof="0" dirty="0">
              <a:ln>
                <a:noFill/>
              </a:ln>
              <a:solidFill>
                <a:srgbClr val="FFFFFF"/>
              </a:solidFill>
              <a:effectLst/>
              <a:uLnTx/>
              <a:uFillTx/>
              <a:ea typeface="Open Sans"/>
              <a:cs typeface="Open Sans"/>
            </a:endParaRPr>
          </a:p>
        </p:txBody>
      </p:sp>
      <p:sp>
        <p:nvSpPr>
          <p:cNvPr id="5" name="TextBox 4">
            <a:extLst>
              <a:ext uri="{FF2B5EF4-FFF2-40B4-BE49-F238E27FC236}">
                <a16:creationId xmlns:a16="http://schemas.microsoft.com/office/drawing/2014/main" id="{5213A087-0735-E869-E2E0-D40AD1E2C5B6}"/>
              </a:ext>
            </a:extLst>
          </p:cNvPr>
          <p:cNvSpPr txBox="1"/>
          <p:nvPr/>
        </p:nvSpPr>
        <p:spPr>
          <a:xfrm>
            <a:off x="3854371" y="3736896"/>
            <a:ext cx="1639723" cy="274320"/>
          </a:xfrm>
          <a:prstGeom prst="rect">
            <a:avLst/>
          </a:prstGeom>
          <a:solidFill>
            <a:srgbClr val="0077AF">
              <a:lumMod val="40000"/>
              <a:lumOff val="60000"/>
            </a:srgbClr>
          </a:solidFill>
          <a:ln>
            <a:no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rPr>
              <a:t>Self-</a:t>
            </a:r>
            <a:r>
              <a:rPr kumimoji="0" lang="en-GB" sz="1200" b="1" i="0" u="none" strike="noStrike" kern="0" cap="none" spc="0" normalizeH="0" baseline="0" noProof="0" dirty="0" err="1">
                <a:ln>
                  <a:noFill/>
                </a:ln>
                <a:solidFill>
                  <a:srgbClr val="000000"/>
                </a:solidFill>
                <a:effectLst/>
                <a:uLnTx/>
                <a:uFillTx/>
              </a:rPr>
              <a:t>enrollment</a:t>
            </a:r>
            <a:r>
              <a:rPr kumimoji="0" lang="en-GB" sz="1200" b="1" i="0" u="none" strike="noStrike" kern="0" cap="none" spc="0" normalizeH="0" baseline="0" noProof="0" dirty="0">
                <a:ln>
                  <a:noFill/>
                </a:ln>
                <a:solidFill>
                  <a:srgbClr val="000000"/>
                </a:solidFill>
                <a:effectLst/>
                <a:uLnTx/>
                <a:uFillTx/>
              </a:rPr>
              <a:t> </a:t>
            </a:r>
            <a:endParaRPr kumimoji="0" lang="en-GB" sz="1200" b="1" i="0" u="none" strike="noStrike" kern="0" cap="none" spc="0" normalizeH="0" baseline="0" noProof="0" dirty="0">
              <a:ln>
                <a:noFill/>
              </a:ln>
              <a:solidFill>
                <a:srgbClr val="000000"/>
              </a:solidFill>
              <a:effectLst/>
              <a:uLnTx/>
              <a:uFillTx/>
              <a:ea typeface="Open Sans"/>
              <a:cs typeface="Open Sans"/>
            </a:endParaRPr>
          </a:p>
        </p:txBody>
      </p:sp>
      <p:grpSp>
        <p:nvGrpSpPr>
          <p:cNvPr id="6" name="Group 5">
            <a:extLst>
              <a:ext uri="{FF2B5EF4-FFF2-40B4-BE49-F238E27FC236}">
                <a16:creationId xmlns:a16="http://schemas.microsoft.com/office/drawing/2014/main" id="{1D5E3C77-2B25-4C36-268C-8FFAA5FD9626}"/>
              </a:ext>
            </a:extLst>
          </p:cNvPr>
          <p:cNvGrpSpPr/>
          <p:nvPr/>
        </p:nvGrpSpPr>
        <p:grpSpPr>
          <a:xfrm>
            <a:off x="3553615" y="1159510"/>
            <a:ext cx="731520" cy="731520"/>
            <a:chOff x="3530615" y="1188271"/>
            <a:chExt cx="731520" cy="731520"/>
          </a:xfrm>
        </p:grpSpPr>
        <p:sp>
          <p:nvSpPr>
            <p:cNvPr id="8" name="Oval 7">
              <a:extLst>
                <a:ext uri="{FF2B5EF4-FFF2-40B4-BE49-F238E27FC236}">
                  <a16:creationId xmlns:a16="http://schemas.microsoft.com/office/drawing/2014/main" id="{2457FCCB-69E7-7AF6-6EE9-AA27AE12FB87}"/>
                </a:ext>
              </a:extLst>
            </p:cNvPr>
            <p:cNvSpPr/>
            <p:nvPr/>
          </p:nvSpPr>
          <p:spPr>
            <a:xfrm>
              <a:off x="3530615" y="1188271"/>
              <a:ext cx="731520" cy="731520"/>
            </a:xfrm>
            <a:prstGeom prst="ellipse">
              <a:avLst/>
            </a:prstGeom>
            <a:solidFill>
              <a:srgbClr val="FFFFFF"/>
            </a:solidFill>
            <a:ln w="28575" cap="flat" cmpd="sng" algn="ctr">
              <a:solidFill>
                <a:srgbClr val="C698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2E53"/>
                </a:solidFill>
                <a:effectLst/>
                <a:uLnTx/>
                <a:uFillTx/>
                <a:latin typeface="Open Sans"/>
                <a:ea typeface="+mn-ea"/>
                <a:cs typeface="+mn-cs"/>
              </a:endParaRPr>
            </a:p>
          </p:txBody>
        </p:sp>
        <p:pic>
          <p:nvPicPr>
            <p:cNvPr id="10" name="Graphic 9" descr="Group of people outline">
              <a:extLst>
                <a:ext uri="{FF2B5EF4-FFF2-40B4-BE49-F238E27FC236}">
                  <a16:creationId xmlns:a16="http://schemas.microsoft.com/office/drawing/2014/main" id="{7B4F42AC-E9F0-CB29-8598-159E7377D87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0717" y="1288373"/>
              <a:ext cx="531317" cy="531317"/>
            </a:xfrm>
            <a:prstGeom prst="rect">
              <a:avLst/>
            </a:prstGeom>
          </p:spPr>
        </p:pic>
      </p:grpSp>
      <p:sp>
        <p:nvSpPr>
          <p:cNvPr id="11" name="TextBox 10">
            <a:extLst>
              <a:ext uri="{FF2B5EF4-FFF2-40B4-BE49-F238E27FC236}">
                <a16:creationId xmlns:a16="http://schemas.microsoft.com/office/drawing/2014/main" id="{D080C687-16E0-30FF-7005-714FD6C928F1}"/>
              </a:ext>
            </a:extLst>
          </p:cNvPr>
          <p:cNvSpPr txBox="1"/>
          <p:nvPr/>
        </p:nvSpPr>
        <p:spPr>
          <a:xfrm>
            <a:off x="431800" y="2186789"/>
            <a:ext cx="3228480" cy="338554"/>
          </a:xfrm>
          <a:prstGeom prst="rect">
            <a:avLst/>
          </a:prstGeom>
          <a:solidFill>
            <a:srgbClr val="C69831"/>
          </a:solidFill>
          <a:ln>
            <a:noFill/>
          </a:ln>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rPr>
              <a:t>Geographic Targeting</a:t>
            </a:r>
            <a:endParaRPr kumimoji="0" lang="en-GB" sz="1600" b="1" i="0" u="none" strike="noStrike" kern="0" cap="none" spc="0" normalizeH="0" baseline="0" noProof="0" dirty="0">
              <a:ln>
                <a:noFill/>
              </a:ln>
              <a:solidFill>
                <a:srgbClr val="FFFFFF"/>
              </a:solidFill>
              <a:effectLst/>
              <a:uLnTx/>
              <a:uFillTx/>
              <a:ea typeface="Open Sans"/>
              <a:cs typeface="Open Sans"/>
            </a:endParaRPr>
          </a:p>
        </p:txBody>
      </p:sp>
      <p:grpSp>
        <p:nvGrpSpPr>
          <p:cNvPr id="12" name="Group 11">
            <a:extLst>
              <a:ext uri="{FF2B5EF4-FFF2-40B4-BE49-F238E27FC236}">
                <a16:creationId xmlns:a16="http://schemas.microsoft.com/office/drawing/2014/main" id="{64E412B9-DE0D-596A-1495-4075C1623013}"/>
              </a:ext>
            </a:extLst>
          </p:cNvPr>
          <p:cNvGrpSpPr/>
          <p:nvPr/>
        </p:nvGrpSpPr>
        <p:grpSpPr>
          <a:xfrm>
            <a:off x="3553615" y="1979983"/>
            <a:ext cx="731520" cy="731520"/>
            <a:chOff x="3530615" y="2008744"/>
            <a:chExt cx="731520" cy="731520"/>
          </a:xfrm>
        </p:grpSpPr>
        <p:sp>
          <p:nvSpPr>
            <p:cNvPr id="13" name="Oval 12">
              <a:extLst>
                <a:ext uri="{FF2B5EF4-FFF2-40B4-BE49-F238E27FC236}">
                  <a16:creationId xmlns:a16="http://schemas.microsoft.com/office/drawing/2014/main" id="{16DFF90D-6800-E001-3219-3FBEAD301BE5}"/>
                </a:ext>
              </a:extLst>
            </p:cNvPr>
            <p:cNvSpPr/>
            <p:nvPr/>
          </p:nvSpPr>
          <p:spPr>
            <a:xfrm>
              <a:off x="3530615" y="2008744"/>
              <a:ext cx="731520" cy="731520"/>
            </a:xfrm>
            <a:prstGeom prst="ellipse">
              <a:avLst/>
            </a:prstGeom>
            <a:solidFill>
              <a:srgbClr val="FFFFFF"/>
            </a:solidFill>
            <a:ln w="28575" cap="flat" cmpd="sng" algn="ctr">
              <a:solidFill>
                <a:srgbClr val="C698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2E53"/>
                </a:solidFill>
                <a:effectLst/>
                <a:uLnTx/>
                <a:uFillTx/>
                <a:latin typeface="Open Sans"/>
                <a:ea typeface="+mn-ea"/>
                <a:cs typeface="+mn-cs"/>
              </a:endParaRPr>
            </a:p>
          </p:txBody>
        </p:sp>
        <p:pic>
          <p:nvPicPr>
            <p:cNvPr id="14" name="Graphic 13" descr="Treasure Map outline">
              <a:extLst>
                <a:ext uri="{FF2B5EF4-FFF2-40B4-BE49-F238E27FC236}">
                  <a16:creationId xmlns:a16="http://schemas.microsoft.com/office/drawing/2014/main" id="{A077B492-D0EE-D939-5C5A-F6CDCFD8971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4816" y="2092835"/>
              <a:ext cx="567771" cy="567771"/>
            </a:xfrm>
            <a:prstGeom prst="rect">
              <a:avLst/>
            </a:prstGeom>
          </p:spPr>
        </p:pic>
      </p:grpSp>
      <p:sp>
        <p:nvSpPr>
          <p:cNvPr id="15" name="TextBox 14">
            <a:extLst>
              <a:ext uri="{FF2B5EF4-FFF2-40B4-BE49-F238E27FC236}">
                <a16:creationId xmlns:a16="http://schemas.microsoft.com/office/drawing/2014/main" id="{ECB3D4E5-7603-0AED-A9E1-D129634C1309}"/>
              </a:ext>
            </a:extLst>
          </p:cNvPr>
          <p:cNvSpPr txBox="1"/>
          <p:nvPr/>
        </p:nvSpPr>
        <p:spPr>
          <a:xfrm>
            <a:off x="431800" y="3014092"/>
            <a:ext cx="3228480" cy="338554"/>
          </a:xfrm>
          <a:prstGeom prst="rect">
            <a:avLst/>
          </a:prstGeom>
          <a:solidFill>
            <a:srgbClr val="C00000"/>
          </a:solidFill>
          <a:ln>
            <a:noFill/>
          </a:ln>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rPr>
              <a:t>Status-based Targeting</a:t>
            </a:r>
            <a:endParaRPr kumimoji="0" lang="en-GB" sz="1600" b="1" i="0" u="none" strike="noStrike" kern="0" cap="none" spc="0" normalizeH="0" baseline="0" noProof="0" dirty="0">
              <a:ln>
                <a:noFill/>
              </a:ln>
              <a:solidFill>
                <a:srgbClr val="FFFFFF"/>
              </a:solidFill>
              <a:effectLst/>
              <a:uLnTx/>
              <a:uFillTx/>
              <a:ea typeface="Open Sans"/>
              <a:cs typeface="Open Sans"/>
            </a:endParaRPr>
          </a:p>
        </p:txBody>
      </p:sp>
      <p:grpSp>
        <p:nvGrpSpPr>
          <p:cNvPr id="16" name="Group 15">
            <a:extLst>
              <a:ext uri="{FF2B5EF4-FFF2-40B4-BE49-F238E27FC236}">
                <a16:creationId xmlns:a16="http://schemas.microsoft.com/office/drawing/2014/main" id="{4EFCBBEC-DCEE-7D7F-13E0-D6DCFC298E61}"/>
              </a:ext>
            </a:extLst>
          </p:cNvPr>
          <p:cNvGrpSpPr/>
          <p:nvPr/>
        </p:nvGrpSpPr>
        <p:grpSpPr>
          <a:xfrm>
            <a:off x="3553615" y="2807286"/>
            <a:ext cx="731520" cy="731520"/>
            <a:chOff x="3530615" y="2836047"/>
            <a:chExt cx="731520" cy="731520"/>
          </a:xfrm>
        </p:grpSpPr>
        <p:sp>
          <p:nvSpPr>
            <p:cNvPr id="17" name="Oval 16">
              <a:extLst>
                <a:ext uri="{FF2B5EF4-FFF2-40B4-BE49-F238E27FC236}">
                  <a16:creationId xmlns:a16="http://schemas.microsoft.com/office/drawing/2014/main" id="{15E86B19-51B2-2DD2-CBCE-8E48F6EC5337}"/>
                </a:ext>
              </a:extLst>
            </p:cNvPr>
            <p:cNvSpPr/>
            <p:nvPr/>
          </p:nvSpPr>
          <p:spPr>
            <a:xfrm>
              <a:off x="3530615" y="2836047"/>
              <a:ext cx="731520" cy="731520"/>
            </a:xfrm>
            <a:prstGeom prst="ellipse">
              <a:avLst/>
            </a:prstGeom>
            <a:solidFill>
              <a:srgbClr val="FFFFFF"/>
            </a:solid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2E53"/>
                </a:solidFill>
                <a:effectLst/>
                <a:uLnTx/>
                <a:uFillTx/>
                <a:latin typeface="Open Sans"/>
                <a:ea typeface="+mn-ea"/>
                <a:cs typeface="+mn-cs"/>
              </a:endParaRPr>
            </a:p>
          </p:txBody>
        </p:sp>
        <p:pic>
          <p:nvPicPr>
            <p:cNvPr id="18" name="Graphic 17" descr="Badge Tick1 outline">
              <a:extLst>
                <a:ext uri="{FF2B5EF4-FFF2-40B4-BE49-F238E27FC236}">
                  <a16:creationId xmlns:a16="http://schemas.microsoft.com/office/drawing/2014/main" id="{3D552759-1C38-13C7-EDB7-E1C65B322D0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6572" y="2931727"/>
              <a:ext cx="557715" cy="557715"/>
            </a:xfrm>
            <a:prstGeom prst="rect">
              <a:avLst/>
            </a:prstGeom>
          </p:spPr>
        </p:pic>
      </p:grpSp>
      <p:sp>
        <p:nvSpPr>
          <p:cNvPr id="19" name="TextBox 18">
            <a:extLst>
              <a:ext uri="{FF2B5EF4-FFF2-40B4-BE49-F238E27FC236}">
                <a16:creationId xmlns:a16="http://schemas.microsoft.com/office/drawing/2014/main" id="{FE86966B-5EA1-CB85-3A75-DD5ACBEFFE88}"/>
              </a:ext>
            </a:extLst>
          </p:cNvPr>
          <p:cNvSpPr txBox="1"/>
          <p:nvPr/>
        </p:nvSpPr>
        <p:spPr>
          <a:xfrm>
            <a:off x="431800" y="4023808"/>
            <a:ext cx="3228480" cy="338554"/>
          </a:xfrm>
          <a:prstGeom prst="rect">
            <a:avLst/>
          </a:prstGeom>
          <a:solidFill>
            <a:srgbClr val="0077AF"/>
          </a:solidFill>
          <a:ln>
            <a:noFill/>
          </a:ln>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ea typeface="Open Sans"/>
                <a:cs typeface="Open Sans"/>
              </a:rPr>
              <a:t>Community Driven Targeting</a:t>
            </a:r>
          </a:p>
        </p:txBody>
      </p:sp>
      <p:grpSp>
        <p:nvGrpSpPr>
          <p:cNvPr id="20" name="Group 19">
            <a:extLst>
              <a:ext uri="{FF2B5EF4-FFF2-40B4-BE49-F238E27FC236}">
                <a16:creationId xmlns:a16="http://schemas.microsoft.com/office/drawing/2014/main" id="{38D64963-A627-E56F-A1DB-4AF4DDE1A5FF}"/>
              </a:ext>
            </a:extLst>
          </p:cNvPr>
          <p:cNvGrpSpPr/>
          <p:nvPr/>
        </p:nvGrpSpPr>
        <p:grpSpPr>
          <a:xfrm>
            <a:off x="5414730" y="3599255"/>
            <a:ext cx="549602" cy="549602"/>
            <a:chOff x="5391730" y="3551816"/>
            <a:chExt cx="549602" cy="549602"/>
          </a:xfrm>
        </p:grpSpPr>
        <p:sp>
          <p:nvSpPr>
            <p:cNvPr id="21" name="Oval 20">
              <a:extLst>
                <a:ext uri="{FF2B5EF4-FFF2-40B4-BE49-F238E27FC236}">
                  <a16:creationId xmlns:a16="http://schemas.microsoft.com/office/drawing/2014/main" id="{E6F09035-0A24-0085-D38F-0790A76D0983}"/>
                </a:ext>
              </a:extLst>
            </p:cNvPr>
            <p:cNvSpPr/>
            <p:nvPr/>
          </p:nvSpPr>
          <p:spPr>
            <a:xfrm>
              <a:off x="5391730" y="3551816"/>
              <a:ext cx="549602" cy="549602"/>
            </a:xfrm>
            <a:prstGeom prst="ellipse">
              <a:avLst/>
            </a:prstGeom>
            <a:solidFill>
              <a:srgbClr val="FFFFFF"/>
            </a:solidFill>
            <a:ln w="28575" cap="flat" cmpd="sng" algn="ctr">
              <a:solidFill>
                <a:srgbClr val="0077AF">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2E53"/>
                </a:solidFill>
                <a:effectLst/>
                <a:uLnTx/>
                <a:uFillTx/>
                <a:latin typeface="Open Sans"/>
                <a:ea typeface="+mn-ea"/>
                <a:cs typeface="+mn-cs"/>
              </a:endParaRPr>
            </a:p>
          </p:txBody>
        </p:sp>
        <p:pic>
          <p:nvPicPr>
            <p:cNvPr id="22" name="Graphic 21" descr="Hand outline">
              <a:extLst>
                <a:ext uri="{FF2B5EF4-FFF2-40B4-BE49-F238E27FC236}">
                  <a16:creationId xmlns:a16="http://schemas.microsoft.com/office/drawing/2014/main" id="{BC2086F5-147A-5DC1-828B-4F5150526C7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1360" y="3611177"/>
              <a:ext cx="407491" cy="407491"/>
            </a:xfrm>
            <a:prstGeom prst="rect">
              <a:avLst/>
            </a:prstGeom>
          </p:spPr>
        </p:pic>
      </p:grpSp>
      <p:sp>
        <p:nvSpPr>
          <p:cNvPr id="23" name="TextBox 22">
            <a:extLst>
              <a:ext uri="{FF2B5EF4-FFF2-40B4-BE49-F238E27FC236}">
                <a16:creationId xmlns:a16="http://schemas.microsoft.com/office/drawing/2014/main" id="{0AB18AEC-96DC-5F85-99E6-2AF42618E2AF}"/>
              </a:ext>
            </a:extLst>
          </p:cNvPr>
          <p:cNvSpPr txBox="1"/>
          <p:nvPr/>
        </p:nvSpPr>
        <p:spPr>
          <a:xfrm>
            <a:off x="3854371" y="4374953"/>
            <a:ext cx="1639723" cy="274320"/>
          </a:xfrm>
          <a:prstGeom prst="rect">
            <a:avLst/>
          </a:prstGeom>
          <a:solidFill>
            <a:srgbClr val="0077AF">
              <a:lumMod val="40000"/>
              <a:lumOff val="60000"/>
            </a:srgbClr>
          </a:solidFill>
          <a:ln>
            <a:no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rPr>
              <a:t>Community Based</a:t>
            </a:r>
            <a:endParaRPr kumimoji="0" lang="en-GB" sz="1200" b="1" i="0" u="none" strike="noStrike" kern="0" cap="none" spc="0" normalizeH="0" baseline="0" noProof="0" dirty="0">
              <a:ln>
                <a:noFill/>
              </a:ln>
              <a:solidFill>
                <a:srgbClr val="000000"/>
              </a:solidFill>
              <a:effectLst/>
              <a:uLnTx/>
              <a:uFillTx/>
              <a:ea typeface="Open Sans"/>
              <a:cs typeface="Open Sans"/>
            </a:endParaRPr>
          </a:p>
        </p:txBody>
      </p:sp>
      <p:grpSp>
        <p:nvGrpSpPr>
          <p:cNvPr id="24" name="Group 23">
            <a:extLst>
              <a:ext uri="{FF2B5EF4-FFF2-40B4-BE49-F238E27FC236}">
                <a16:creationId xmlns:a16="http://schemas.microsoft.com/office/drawing/2014/main" id="{3C319D5F-B222-D4D2-4F24-04E8C659C75C}"/>
              </a:ext>
            </a:extLst>
          </p:cNvPr>
          <p:cNvGrpSpPr/>
          <p:nvPr/>
        </p:nvGrpSpPr>
        <p:grpSpPr>
          <a:xfrm>
            <a:off x="5414730" y="4237312"/>
            <a:ext cx="549602" cy="549602"/>
            <a:chOff x="5391730" y="4189873"/>
            <a:chExt cx="549602" cy="549602"/>
          </a:xfrm>
        </p:grpSpPr>
        <p:sp>
          <p:nvSpPr>
            <p:cNvPr id="25" name="Oval 24">
              <a:extLst>
                <a:ext uri="{FF2B5EF4-FFF2-40B4-BE49-F238E27FC236}">
                  <a16:creationId xmlns:a16="http://schemas.microsoft.com/office/drawing/2014/main" id="{07D58254-E4B0-4AA9-7154-7C7AFD71EF02}"/>
                </a:ext>
              </a:extLst>
            </p:cNvPr>
            <p:cNvSpPr/>
            <p:nvPr/>
          </p:nvSpPr>
          <p:spPr>
            <a:xfrm>
              <a:off x="5391730" y="4189873"/>
              <a:ext cx="549602" cy="549602"/>
            </a:xfrm>
            <a:prstGeom prst="ellipse">
              <a:avLst/>
            </a:prstGeom>
            <a:solidFill>
              <a:srgbClr val="FFFFFF"/>
            </a:solidFill>
            <a:ln w="28575" cap="flat" cmpd="sng" algn="ctr">
              <a:solidFill>
                <a:srgbClr val="0077AF">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2E53"/>
                </a:solidFill>
                <a:effectLst/>
                <a:uLnTx/>
                <a:uFillTx/>
                <a:latin typeface="Open Sans"/>
                <a:ea typeface="+mn-ea"/>
                <a:cs typeface="+mn-cs"/>
              </a:endParaRPr>
            </a:p>
          </p:txBody>
        </p:sp>
        <p:pic>
          <p:nvPicPr>
            <p:cNvPr id="26" name="Graphic 25" descr="Meeting outline">
              <a:extLst>
                <a:ext uri="{FF2B5EF4-FFF2-40B4-BE49-F238E27FC236}">
                  <a16:creationId xmlns:a16="http://schemas.microsoft.com/office/drawing/2014/main" id="{6C07A79F-ACC8-BB08-8FA4-6EABEE4BDC0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6069" y="4214231"/>
              <a:ext cx="460922" cy="460922"/>
            </a:xfrm>
            <a:prstGeom prst="rect">
              <a:avLst/>
            </a:prstGeom>
          </p:spPr>
        </p:pic>
      </p:grpSp>
      <p:cxnSp>
        <p:nvCxnSpPr>
          <p:cNvPr id="27" name="Connector: Curved 26">
            <a:extLst>
              <a:ext uri="{FF2B5EF4-FFF2-40B4-BE49-F238E27FC236}">
                <a16:creationId xmlns:a16="http://schemas.microsoft.com/office/drawing/2014/main" id="{65DEB2A3-66B5-8747-A221-308D1A223EDC}"/>
              </a:ext>
            </a:extLst>
          </p:cNvPr>
          <p:cNvCxnSpPr>
            <a:stCxn id="19" idx="3"/>
            <a:endCxn id="5" idx="1"/>
          </p:cNvCxnSpPr>
          <p:nvPr/>
        </p:nvCxnSpPr>
        <p:spPr>
          <a:xfrm flipV="1">
            <a:off x="3660280" y="3874056"/>
            <a:ext cx="194091" cy="319029"/>
          </a:xfrm>
          <a:prstGeom prst="curvedConnector3">
            <a:avLst/>
          </a:prstGeom>
          <a:noFill/>
          <a:ln w="6350" cap="flat" cmpd="sng" algn="ctr">
            <a:solidFill>
              <a:srgbClr val="0077AF">
                <a:lumMod val="40000"/>
                <a:lumOff val="60000"/>
              </a:srgbClr>
            </a:solidFill>
            <a:prstDash val="solid"/>
            <a:miter lim="800000"/>
          </a:ln>
          <a:effectLst/>
        </p:spPr>
      </p:cxnSp>
      <p:cxnSp>
        <p:nvCxnSpPr>
          <p:cNvPr id="28" name="Connector: Curved 27">
            <a:extLst>
              <a:ext uri="{FF2B5EF4-FFF2-40B4-BE49-F238E27FC236}">
                <a16:creationId xmlns:a16="http://schemas.microsoft.com/office/drawing/2014/main" id="{D898FB5F-498F-2295-57C8-CF7108CDC0EF}"/>
              </a:ext>
            </a:extLst>
          </p:cNvPr>
          <p:cNvCxnSpPr>
            <a:cxnSpLocks/>
            <a:stCxn id="19" idx="3"/>
            <a:endCxn id="23" idx="1"/>
          </p:cNvCxnSpPr>
          <p:nvPr/>
        </p:nvCxnSpPr>
        <p:spPr>
          <a:xfrm>
            <a:off x="3660280" y="4193085"/>
            <a:ext cx="194091" cy="319028"/>
          </a:xfrm>
          <a:prstGeom prst="curvedConnector3">
            <a:avLst/>
          </a:prstGeom>
          <a:noFill/>
          <a:ln w="6350" cap="flat" cmpd="sng" algn="ctr">
            <a:solidFill>
              <a:srgbClr val="0077AF">
                <a:lumMod val="40000"/>
                <a:lumOff val="60000"/>
              </a:srgbClr>
            </a:solidFill>
            <a:prstDash val="solid"/>
            <a:miter lim="800000"/>
          </a:ln>
          <a:effectLst/>
        </p:spPr>
      </p:cxnSp>
      <p:sp>
        <p:nvSpPr>
          <p:cNvPr id="29" name="TextBox 28">
            <a:extLst>
              <a:ext uri="{FF2B5EF4-FFF2-40B4-BE49-F238E27FC236}">
                <a16:creationId xmlns:a16="http://schemas.microsoft.com/office/drawing/2014/main" id="{BD28A5CC-53BB-173C-73A6-F2930A608D8B}"/>
              </a:ext>
            </a:extLst>
          </p:cNvPr>
          <p:cNvSpPr txBox="1"/>
          <p:nvPr/>
        </p:nvSpPr>
        <p:spPr>
          <a:xfrm>
            <a:off x="3854371" y="5080290"/>
            <a:ext cx="1639723" cy="274320"/>
          </a:xfrm>
          <a:prstGeom prst="rect">
            <a:avLst/>
          </a:prstGeom>
          <a:solidFill>
            <a:srgbClr val="1E2E53">
              <a:lumMod val="40000"/>
              <a:lumOff val="60000"/>
            </a:srgbClr>
          </a:solidFill>
          <a:ln>
            <a:no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rPr>
              <a:t>Categorical</a:t>
            </a:r>
            <a:endParaRPr kumimoji="0" lang="en-GB" sz="1200" b="1" i="0" u="none" strike="noStrike" kern="0" cap="none" spc="0" normalizeH="0" baseline="0" noProof="0" dirty="0">
              <a:ln>
                <a:noFill/>
              </a:ln>
              <a:solidFill>
                <a:srgbClr val="FFFFFF"/>
              </a:solidFill>
              <a:effectLst/>
              <a:uLnTx/>
              <a:uFillTx/>
              <a:ea typeface="Open Sans"/>
              <a:cs typeface="Open Sans"/>
            </a:endParaRPr>
          </a:p>
        </p:txBody>
      </p:sp>
      <p:sp>
        <p:nvSpPr>
          <p:cNvPr id="30" name="TextBox 29">
            <a:extLst>
              <a:ext uri="{FF2B5EF4-FFF2-40B4-BE49-F238E27FC236}">
                <a16:creationId xmlns:a16="http://schemas.microsoft.com/office/drawing/2014/main" id="{310636A6-381C-5CB8-93EC-EBEA496BA05C}"/>
              </a:ext>
            </a:extLst>
          </p:cNvPr>
          <p:cNvSpPr txBox="1"/>
          <p:nvPr/>
        </p:nvSpPr>
        <p:spPr>
          <a:xfrm>
            <a:off x="431800" y="5664116"/>
            <a:ext cx="3228480" cy="338554"/>
          </a:xfrm>
          <a:prstGeom prst="rect">
            <a:avLst/>
          </a:prstGeom>
          <a:solidFill>
            <a:srgbClr val="1E2E53"/>
          </a:solidFill>
          <a:ln>
            <a:noFill/>
          </a:ln>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ea typeface="Open Sans"/>
                <a:cs typeface="Open Sans"/>
              </a:rPr>
              <a:t>Data-Driven Targeting</a:t>
            </a:r>
          </a:p>
        </p:txBody>
      </p:sp>
      <p:sp>
        <p:nvSpPr>
          <p:cNvPr id="31" name="TextBox 30">
            <a:extLst>
              <a:ext uri="{FF2B5EF4-FFF2-40B4-BE49-F238E27FC236}">
                <a16:creationId xmlns:a16="http://schemas.microsoft.com/office/drawing/2014/main" id="{64FCA428-07AD-03B9-8744-C2815325C4F7}"/>
              </a:ext>
            </a:extLst>
          </p:cNvPr>
          <p:cNvSpPr txBox="1"/>
          <p:nvPr/>
        </p:nvSpPr>
        <p:spPr>
          <a:xfrm>
            <a:off x="3854371" y="5718347"/>
            <a:ext cx="1639723" cy="274320"/>
          </a:xfrm>
          <a:prstGeom prst="rect">
            <a:avLst/>
          </a:prstGeom>
          <a:solidFill>
            <a:srgbClr val="1E2E53">
              <a:lumMod val="40000"/>
              <a:lumOff val="60000"/>
            </a:srgbClr>
          </a:solidFill>
          <a:ln>
            <a:no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rPr>
              <a:t>Scorecard</a:t>
            </a:r>
            <a:endParaRPr kumimoji="0" lang="en-GB" sz="1200" b="1" i="0" u="none" strike="noStrike" kern="0" cap="none" spc="0" normalizeH="0" baseline="0" noProof="0" dirty="0">
              <a:ln>
                <a:noFill/>
              </a:ln>
              <a:solidFill>
                <a:srgbClr val="FFFFFF"/>
              </a:solidFill>
              <a:effectLst/>
              <a:uLnTx/>
              <a:uFillTx/>
              <a:ea typeface="Open Sans"/>
              <a:cs typeface="Open Sans"/>
            </a:endParaRPr>
          </a:p>
        </p:txBody>
      </p:sp>
      <p:cxnSp>
        <p:nvCxnSpPr>
          <p:cNvPr id="32" name="Connector: Curved 31">
            <a:extLst>
              <a:ext uri="{FF2B5EF4-FFF2-40B4-BE49-F238E27FC236}">
                <a16:creationId xmlns:a16="http://schemas.microsoft.com/office/drawing/2014/main" id="{ACF2161F-AFDB-D4CF-222D-EB2E2516E228}"/>
              </a:ext>
            </a:extLst>
          </p:cNvPr>
          <p:cNvCxnSpPr>
            <a:cxnSpLocks/>
            <a:stCxn id="30" idx="3"/>
            <a:endCxn id="29" idx="1"/>
          </p:cNvCxnSpPr>
          <p:nvPr/>
        </p:nvCxnSpPr>
        <p:spPr>
          <a:xfrm flipV="1">
            <a:off x="3660280" y="5217450"/>
            <a:ext cx="194091" cy="615943"/>
          </a:xfrm>
          <a:prstGeom prst="curvedConnector3">
            <a:avLst/>
          </a:prstGeom>
          <a:noFill/>
          <a:ln w="6350" cap="flat" cmpd="sng" algn="ctr">
            <a:solidFill>
              <a:srgbClr val="1E2E53">
                <a:lumMod val="40000"/>
                <a:lumOff val="60000"/>
              </a:srgbClr>
            </a:solidFill>
            <a:prstDash val="solid"/>
            <a:miter lim="800000"/>
          </a:ln>
          <a:effectLst/>
        </p:spPr>
      </p:cxnSp>
      <p:cxnSp>
        <p:nvCxnSpPr>
          <p:cNvPr id="33" name="Connector: Curved 32">
            <a:extLst>
              <a:ext uri="{FF2B5EF4-FFF2-40B4-BE49-F238E27FC236}">
                <a16:creationId xmlns:a16="http://schemas.microsoft.com/office/drawing/2014/main" id="{30C1D6A4-CD20-FD99-F612-43B052550D67}"/>
              </a:ext>
            </a:extLst>
          </p:cNvPr>
          <p:cNvCxnSpPr>
            <a:cxnSpLocks/>
            <a:stCxn id="30" idx="3"/>
            <a:endCxn id="31" idx="1"/>
          </p:cNvCxnSpPr>
          <p:nvPr/>
        </p:nvCxnSpPr>
        <p:spPr>
          <a:xfrm>
            <a:off x="3660280" y="5833393"/>
            <a:ext cx="194091" cy="22114"/>
          </a:xfrm>
          <a:prstGeom prst="curvedConnector3">
            <a:avLst/>
          </a:prstGeom>
          <a:noFill/>
          <a:ln w="6350" cap="flat" cmpd="sng" algn="ctr">
            <a:solidFill>
              <a:srgbClr val="1E2E53">
                <a:lumMod val="40000"/>
                <a:lumOff val="60000"/>
              </a:srgbClr>
            </a:solidFill>
            <a:prstDash val="solid"/>
            <a:miter lim="800000"/>
          </a:ln>
          <a:effectLst/>
        </p:spPr>
      </p:cxnSp>
      <p:sp>
        <p:nvSpPr>
          <p:cNvPr id="34" name="TextBox 33">
            <a:extLst>
              <a:ext uri="{FF2B5EF4-FFF2-40B4-BE49-F238E27FC236}">
                <a16:creationId xmlns:a16="http://schemas.microsoft.com/office/drawing/2014/main" id="{EE2F6A69-56DE-58C4-A97F-EF70BEAE716B}"/>
              </a:ext>
            </a:extLst>
          </p:cNvPr>
          <p:cNvSpPr txBox="1"/>
          <p:nvPr/>
        </p:nvSpPr>
        <p:spPr>
          <a:xfrm>
            <a:off x="3854371" y="6312176"/>
            <a:ext cx="1639723" cy="274320"/>
          </a:xfrm>
          <a:prstGeom prst="rect">
            <a:avLst/>
          </a:prstGeom>
          <a:solidFill>
            <a:srgbClr val="1E2E53">
              <a:lumMod val="40000"/>
              <a:lumOff val="60000"/>
            </a:srgbClr>
          </a:solidFill>
          <a:ln>
            <a:no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rPr>
              <a:t>PMT</a:t>
            </a:r>
            <a:endParaRPr kumimoji="0" lang="en-GB" sz="1200" b="1" i="0" u="none" strike="noStrike" kern="0" cap="none" spc="0" normalizeH="0" baseline="0" noProof="0" dirty="0">
              <a:ln>
                <a:noFill/>
              </a:ln>
              <a:solidFill>
                <a:srgbClr val="FFFFFF"/>
              </a:solidFill>
              <a:effectLst/>
              <a:uLnTx/>
              <a:uFillTx/>
              <a:ea typeface="Open Sans"/>
              <a:cs typeface="Open Sans"/>
            </a:endParaRPr>
          </a:p>
        </p:txBody>
      </p:sp>
      <p:cxnSp>
        <p:nvCxnSpPr>
          <p:cNvPr id="35" name="Connector: Curved 34">
            <a:extLst>
              <a:ext uri="{FF2B5EF4-FFF2-40B4-BE49-F238E27FC236}">
                <a16:creationId xmlns:a16="http://schemas.microsoft.com/office/drawing/2014/main" id="{87B6D858-E3E4-A95F-C1BB-9A7549CFD39D}"/>
              </a:ext>
            </a:extLst>
          </p:cNvPr>
          <p:cNvCxnSpPr>
            <a:cxnSpLocks/>
            <a:stCxn id="30" idx="3"/>
            <a:endCxn id="34" idx="1"/>
          </p:cNvCxnSpPr>
          <p:nvPr/>
        </p:nvCxnSpPr>
        <p:spPr>
          <a:xfrm>
            <a:off x="3660280" y="5833393"/>
            <a:ext cx="194091" cy="615943"/>
          </a:xfrm>
          <a:prstGeom prst="curvedConnector3">
            <a:avLst/>
          </a:prstGeom>
          <a:noFill/>
          <a:ln w="6350" cap="flat" cmpd="sng" algn="ctr">
            <a:solidFill>
              <a:srgbClr val="1E2E53">
                <a:lumMod val="40000"/>
                <a:lumOff val="60000"/>
              </a:srgbClr>
            </a:solidFill>
            <a:prstDash val="solid"/>
            <a:miter lim="800000"/>
          </a:ln>
          <a:effectLst/>
        </p:spPr>
      </p:cxnSp>
      <p:grpSp>
        <p:nvGrpSpPr>
          <p:cNvPr id="36" name="Group 35">
            <a:extLst>
              <a:ext uri="{FF2B5EF4-FFF2-40B4-BE49-F238E27FC236}">
                <a16:creationId xmlns:a16="http://schemas.microsoft.com/office/drawing/2014/main" id="{A0ECE62C-BDB8-1F3D-ECB2-F46E1FB3529D}"/>
              </a:ext>
            </a:extLst>
          </p:cNvPr>
          <p:cNvGrpSpPr/>
          <p:nvPr/>
        </p:nvGrpSpPr>
        <p:grpSpPr>
          <a:xfrm>
            <a:off x="5414730" y="4942649"/>
            <a:ext cx="549602" cy="549602"/>
            <a:chOff x="5391730" y="4895210"/>
            <a:chExt cx="549602" cy="549602"/>
          </a:xfrm>
        </p:grpSpPr>
        <p:sp>
          <p:nvSpPr>
            <p:cNvPr id="37" name="Oval 36">
              <a:extLst>
                <a:ext uri="{FF2B5EF4-FFF2-40B4-BE49-F238E27FC236}">
                  <a16:creationId xmlns:a16="http://schemas.microsoft.com/office/drawing/2014/main" id="{B3EC4849-98E1-DF2C-760B-3A3C7E7870F5}"/>
                </a:ext>
              </a:extLst>
            </p:cNvPr>
            <p:cNvSpPr/>
            <p:nvPr/>
          </p:nvSpPr>
          <p:spPr>
            <a:xfrm>
              <a:off x="5391730" y="4895210"/>
              <a:ext cx="549602" cy="549602"/>
            </a:xfrm>
            <a:prstGeom prst="ellipse">
              <a:avLst/>
            </a:prstGeom>
            <a:solidFill>
              <a:srgbClr val="FFFFFF"/>
            </a:solidFill>
            <a:ln w="28575" cap="flat" cmpd="sng" algn="ctr">
              <a:solidFill>
                <a:srgbClr val="1E2E53">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2E53"/>
                </a:solidFill>
                <a:effectLst/>
                <a:uLnTx/>
                <a:uFillTx/>
                <a:latin typeface="Open Sans"/>
                <a:ea typeface="+mn-ea"/>
                <a:cs typeface="+mn-cs"/>
              </a:endParaRPr>
            </a:p>
          </p:txBody>
        </p:sp>
        <p:pic>
          <p:nvPicPr>
            <p:cNvPr id="38" name="Graphic 37" descr="Clipboard Partially Checked outline">
              <a:extLst>
                <a:ext uri="{FF2B5EF4-FFF2-40B4-BE49-F238E27FC236}">
                  <a16:creationId xmlns:a16="http://schemas.microsoft.com/office/drawing/2014/main" id="{E566C3A2-6FC3-6812-4892-437EEBCFA51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16354" y="4904299"/>
              <a:ext cx="516155" cy="484069"/>
            </a:xfrm>
            <a:prstGeom prst="rect">
              <a:avLst/>
            </a:prstGeom>
          </p:spPr>
        </p:pic>
      </p:grpSp>
      <p:grpSp>
        <p:nvGrpSpPr>
          <p:cNvPr id="39" name="Group 38">
            <a:extLst>
              <a:ext uri="{FF2B5EF4-FFF2-40B4-BE49-F238E27FC236}">
                <a16:creationId xmlns:a16="http://schemas.microsoft.com/office/drawing/2014/main" id="{EC11C627-1958-989C-97A3-412FEC8AE064}"/>
              </a:ext>
            </a:extLst>
          </p:cNvPr>
          <p:cNvGrpSpPr/>
          <p:nvPr/>
        </p:nvGrpSpPr>
        <p:grpSpPr>
          <a:xfrm>
            <a:off x="5414730" y="5580706"/>
            <a:ext cx="549602" cy="549602"/>
            <a:chOff x="5391730" y="5533267"/>
            <a:chExt cx="549602" cy="549602"/>
          </a:xfrm>
        </p:grpSpPr>
        <p:sp>
          <p:nvSpPr>
            <p:cNvPr id="40" name="Oval 39">
              <a:extLst>
                <a:ext uri="{FF2B5EF4-FFF2-40B4-BE49-F238E27FC236}">
                  <a16:creationId xmlns:a16="http://schemas.microsoft.com/office/drawing/2014/main" id="{6BC1B938-9BCB-2169-ADB8-CE20BCA622F5}"/>
                </a:ext>
              </a:extLst>
            </p:cNvPr>
            <p:cNvSpPr/>
            <p:nvPr/>
          </p:nvSpPr>
          <p:spPr>
            <a:xfrm>
              <a:off x="5391730" y="5533267"/>
              <a:ext cx="549602" cy="549602"/>
            </a:xfrm>
            <a:prstGeom prst="ellipse">
              <a:avLst/>
            </a:prstGeom>
            <a:solidFill>
              <a:srgbClr val="FFFFFF"/>
            </a:solidFill>
            <a:ln w="28575" cap="flat" cmpd="sng" algn="ctr">
              <a:solidFill>
                <a:srgbClr val="1E2E53">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2E53"/>
                </a:solidFill>
                <a:effectLst/>
                <a:uLnTx/>
                <a:uFillTx/>
                <a:latin typeface="Open Sans"/>
                <a:ea typeface="+mn-ea"/>
                <a:cs typeface="+mn-cs"/>
              </a:endParaRPr>
            </a:p>
          </p:txBody>
        </p:sp>
        <p:pic>
          <p:nvPicPr>
            <p:cNvPr id="41" name="Graphic 40" descr="Clipboard Checked outline">
              <a:extLst>
                <a:ext uri="{FF2B5EF4-FFF2-40B4-BE49-F238E27FC236}">
                  <a16:creationId xmlns:a16="http://schemas.microsoft.com/office/drawing/2014/main" id="{DFA2D670-B029-72FD-25A5-C54150C5F36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40424" y="5565290"/>
              <a:ext cx="469232" cy="469232"/>
            </a:xfrm>
            <a:prstGeom prst="rect">
              <a:avLst/>
            </a:prstGeom>
          </p:spPr>
        </p:pic>
      </p:grpSp>
      <p:grpSp>
        <p:nvGrpSpPr>
          <p:cNvPr id="42" name="Group 41">
            <a:extLst>
              <a:ext uri="{FF2B5EF4-FFF2-40B4-BE49-F238E27FC236}">
                <a16:creationId xmlns:a16="http://schemas.microsoft.com/office/drawing/2014/main" id="{D7FB8A8C-7260-1085-3074-0851EDA088A8}"/>
              </a:ext>
            </a:extLst>
          </p:cNvPr>
          <p:cNvGrpSpPr/>
          <p:nvPr/>
        </p:nvGrpSpPr>
        <p:grpSpPr>
          <a:xfrm>
            <a:off x="5414730" y="6174535"/>
            <a:ext cx="549602" cy="549602"/>
            <a:chOff x="5391730" y="6127096"/>
            <a:chExt cx="549602" cy="549602"/>
          </a:xfrm>
        </p:grpSpPr>
        <p:sp>
          <p:nvSpPr>
            <p:cNvPr id="43" name="Oval 42">
              <a:extLst>
                <a:ext uri="{FF2B5EF4-FFF2-40B4-BE49-F238E27FC236}">
                  <a16:creationId xmlns:a16="http://schemas.microsoft.com/office/drawing/2014/main" id="{5A82A8C3-700F-F2B6-345D-9FA4F50C3A15}"/>
                </a:ext>
              </a:extLst>
            </p:cNvPr>
            <p:cNvSpPr/>
            <p:nvPr/>
          </p:nvSpPr>
          <p:spPr>
            <a:xfrm>
              <a:off x="5391730" y="6127096"/>
              <a:ext cx="549602" cy="549602"/>
            </a:xfrm>
            <a:prstGeom prst="ellipse">
              <a:avLst/>
            </a:prstGeom>
            <a:solidFill>
              <a:srgbClr val="FFFFFF"/>
            </a:solidFill>
            <a:ln w="28575" cap="flat" cmpd="sng" algn="ctr">
              <a:solidFill>
                <a:srgbClr val="1E2E53">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2E53"/>
                </a:solidFill>
                <a:effectLst/>
                <a:uLnTx/>
                <a:uFillTx/>
                <a:latin typeface="Open Sans"/>
                <a:ea typeface="+mn-ea"/>
                <a:cs typeface="+mn-cs"/>
              </a:endParaRPr>
            </a:p>
          </p:txBody>
        </p:sp>
        <p:pic>
          <p:nvPicPr>
            <p:cNvPr id="44" name="Graphic 43" descr="Abacus outline">
              <a:extLst>
                <a:ext uri="{FF2B5EF4-FFF2-40B4-BE49-F238E27FC236}">
                  <a16:creationId xmlns:a16="http://schemas.microsoft.com/office/drawing/2014/main" id="{48BD9C9B-E419-1FA1-A67C-BD3FA879FF4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0424" y="6181173"/>
              <a:ext cx="469232" cy="469232"/>
            </a:xfrm>
            <a:prstGeom prst="rect">
              <a:avLst/>
            </a:prstGeom>
          </p:spPr>
        </p:pic>
      </p:grpSp>
      <p:sp>
        <p:nvSpPr>
          <p:cNvPr id="45" name="Rectangle 44">
            <a:extLst>
              <a:ext uri="{FF2B5EF4-FFF2-40B4-BE49-F238E27FC236}">
                <a16:creationId xmlns:a16="http://schemas.microsoft.com/office/drawing/2014/main" id="{272850E3-CF78-7FB5-C324-7F5ABC268DC6}"/>
              </a:ext>
            </a:extLst>
          </p:cNvPr>
          <p:cNvSpPr/>
          <p:nvPr/>
        </p:nvSpPr>
        <p:spPr>
          <a:xfrm>
            <a:off x="6771671" y="1046603"/>
            <a:ext cx="4345990"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the risks of the various methods in the context]</a:t>
            </a:r>
          </a:p>
          <a:p>
            <a:pPr marL="285750" indent="-285750">
              <a:spcAft>
                <a:spcPts val="600"/>
              </a:spcAft>
              <a:buFont typeface="Arial" panose="020B0604020202020204" pitchFamily="34" charset="0"/>
              <a:buChar char="•"/>
            </a:pPr>
            <a:r>
              <a:rPr lang="en-GB" noProof="0" dirty="0">
                <a:solidFill>
                  <a:srgbClr val="000608"/>
                </a:solidFill>
              </a:rPr>
              <a:t>[Add questions on the feasibility of the various methods in the context]</a:t>
            </a:r>
          </a:p>
          <a:p>
            <a:pPr marL="285750" indent="-285750">
              <a:spcAft>
                <a:spcPts val="600"/>
              </a:spcAft>
              <a:buFont typeface="Arial" panose="020B0604020202020204" pitchFamily="34" charset="0"/>
              <a:buChar char="•"/>
            </a:pPr>
            <a:r>
              <a:rPr lang="en-GB" noProof="0" dirty="0">
                <a:solidFill>
                  <a:srgbClr val="000608"/>
                </a:solidFill>
              </a:rPr>
              <a:t>[Add questions on the community acceptance of the various methods in the context]</a:t>
            </a:r>
          </a:p>
          <a:p>
            <a:pPr marL="285750" indent="-285750">
              <a:spcAft>
                <a:spcPts val="600"/>
              </a:spcAft>
              <a:buFont typeface="Arial" panose="020B0604020202020204" pitchFamily="34" charset="0"/>
              <a:buChar char="•"/>
            </a:pPr>
            <a:r>
              <a:rPr lang="en-GB" dirty="0">
                <a:solidFill>
                  <a:srgbClr val="000608"/>
                </a:solidFill>
              </a:rPr>
              <a:t>[Add questions on how the approach would need to be adapted for prioritization]</a:t>
            </a:r>
            <a:endParaRPr lang="en-GB" noProof="0" dirty="0">
              <a:solidFill>
                <a:srgbClr val="000608"/>
              </a:solidFill>
            </a:endParaRPr>
          </a:p>
        </p:txBody>
      </p:sp>
    </p:spTree>
    <p:extLst>
      <p:ext uri="{BB962C8B-B14F-4D97-AF65-F5344CB8AC3E}">
        <p14:creationId xmlns:p14="http://schemas.microsoft.com/office/powerpoint/2010/main" val="2075061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5" grpId="0" animBg="1"/>
      <p:bldP spid="19" grpId="0" animBg="1"/>
      <p:bldP spid="23" grpId="0" animBg="1"/>
      <p:bldP spid="29" grpId="0" animBg="1"/>
      <p:bldP spid="30" grpId="0" animBg="1"/>
      <p:bldP spid="31"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D8D9F-3EEF-79A5-4186-3C3516B148EE}"/>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3A5E5E-0D41-4098-888A-E74464820B7A}"/>
              </a:ext>
            </a:extLst>
          </p:cNvPr>
          <p:cNvSpPr/>
          <p:nvPr/>
        </p:nvSpPr>
        <p:spPr>
          <a:xfrm>
            <a:off x="479430" y="123246"/>
            <a:ext cx="10638232" cy="274320"/>
          </a:xfrm>
          <a:prstGeom prst="roundRect">
            <a:avLst>
              <a:gd name="adj" fmla="val 5196"/>
            </a:avLst>
          </a:prstGeom>
          <a:solidFill>
            <a:srgbClr val="3792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Open Sans"/>
                <a:ea typeface="+mn-ea"/>
                <a:cs typeface="Lao UI" panose="020B0502040204020203" pitchFamily="34" charset="0"/>
              </a:rPr>
              <a:t>Targeting Design</a:t>
            </a:r>
          </a:p>
        </p:txBody>
      </p:sp>
      <p:sp>
        <p:nvSpPr>
          <p:cNvPr id="2" name="Rectangle 1">
            <a:extLst>
              <a:ext uri="{FF2B5EF4-FFF2-40B4-BE49-F238E27FC236}">
                <a16:creationId xmlns:a16="http://schemas.microsoft.com/office/drawing/2014/main" id="{03AB094D-DC44-F08E-61DB-34BF2CECE9E0}"/>
              </a:ext>
            </a:extLst>
          </p:cNvPr>
          <p:cNvSpPr/>
          <p:nvPr/>
        </p:nvSpPr>
        <p:spPr>
          <a:xfrm>
            <a:off x="479430" y="5647604"/>
            <a:ext cx="4597400" cy="1160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2E53"/>
              </a:solidFill>
              <a:effectLst/>
              <a:uLnTx/>
              <a:uFillTx/>
              <a:latin typeface="Open Sans"/>
              <a:ea typeface="+mn-ea"/>
              <a:cs typeface="+mn-cs"/>
            </a:endParaRPr>
          </a:p>
        </p:txBody>
      </p:sp>
      <p:sp>
        <p:nvSpPr>
          <p:cNvPr id="107" name="Rectangle 106">
            <a:extLst>
              <a:ext uri="{FF2B5EF4-FFF2-40B4-BE49-F238E27FC236}">
                <a16:creationId xmlns:a16="http://schemas.microsoft.com/office/drawing/2014/main" id="{1AEA5103-D857-78D6-3276-30FFE5BF8699}"/>
              </a:ext>
            </a:extLst>
          </p:cNvPr>
          <p:cNvSpPr/>
          <p:nvPr/>
        </p:nvSpPr>
        <p:spPr>
          <a:xfrm>
            <a:off x="479430" y="254000"/>
            <a:ext cx="187895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Rectangle 23">
            <a:extLst>
              <a:ext uri="{FF2B5EF4-FFF2-40B4-BE49-F238E27FC236}">
                <a16:creationId xmlns:a16="http://schemas.microsoft.com/office/drawing/2014/main" id="{9D6BF96B-5CEB-512E-2770-244170758253}"/>
              </a:ext>
            </a:extLst>
          </p:cNvPr>
          <p:cNvSpPr/>
          <p:nvPr/>
        </p:nvSpPr>
        <p:spPr>
          <a:xfrm>
            <a:off x="1273715" y="536768"/>
            <a:ext cx="7963495" cy="287292"/>
          </a:xfrm>
          <a:custGeom>
            <a:avLst/>
            <a:gdLst>
              <a:gd name="connsiteX0" fmla="*/ 0 w 10087396"/>
              <a:gd name="connsiteY0" fmla="*/ 0 h 678111"/>
              <a:gd name="connsiteX1" fmla="*/ 100873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85796 w 10087396"/>
              <a:gd name="connsiteY1" fmla="*/ 0 h 678111"/>
              <a:gd name="connsiteX2" fmla="*/ 10087396 w 10087396"/>
              <a:gd name="connsiteY2" fmla="*/ 678111 h 678111"/>
              <a:gd name="connsiteX3" fmla="*/ 0 w 10087396"/>
              <a:gd name="connsiteY3" fmla="*/ 678111 h 678111"/>
              <a:gd name="connsiteX4" fmla="*/ 0 w 10087396"/>
              <a:gd name="connsiteY4" fmla="*/ 0 h 678111"/>
              <a:gd name="connsiteX0" fmla="*/ 0 w 10095585"/>
              <a:gd name="connsiteY0" fmla="*/ 0 h 678111"/>
              <a:gd name="connsiteX1" fmla="*/ 9985796 w 10095585"/>
              <a:gd name="connsiteY1" fmla="*/ 0 h 678111"/>
              <a:gd name="connsiteX2" fmla="*/ 10087396 w 10095585"/>
              <a:gd name="connsiteY2" fmla="*/ 678111 h 678111"/>
              <a:gd name="connsiteX3" fmla="*/ 0 w 10095585"/>
              <a:gd name="connsiteY3" fmla="*/ 678111 h 678111"/>
              <a:gd name="connsiteX4" fmla="*/ 0 w 10095585"/>
              <a:gd name="connsiteY4" fmla="*/ 0 h 678111"/>
              <a:gd name="connsiteX0" fmla="*/ 0 w 10130434"/>
              <a:gd name="connsiteY0" fmla="*/ 0 h 678111"/>
              <a:gd name="connsiteX1" fmla="*/ 10040829 w 10130434"/>
              <a:gd name="connsiteY1" fmla="*/ 6350 h 678111"/>
              <a:gd name="connsiteX2" fmla="*/ 10087396 w 10130434"/>
              <a:gd name="connsiteY2" fmla="*/ 678111 h 678111"/>
              <a:gd name="connsiteX3" fmla="*/ 0 w 10130434"/>
              <a:gd name="connsiteY3" fmla="*/ 678111 h 678111"/>
              <a:gd name="connsiteX4" fmla="*/ 0 w 10130434"/>
              <a:gd name="connsiteY4" fmla="*/ 0 h 678111"/>
              <a:gd name="connsiteX0" fmla="*/ 0 w 10090445"/>
              <a:gd name="connsiteY0" fmla="*/ 0 h 678111"/>
              <a:gd name="connsiteX1" fmla="*/ 10040829 w 10090445"/>
              <a:gd name="connsiteY1" fmla="*/ 6350 h 678111"/>
              <a:gd name="connsiteX2" fmla="*/ 10087396 w 10090445"/>
              <a:gd name="connsiteY2" fmla="*/ 678111 h 678111"/>
              <a:gd name="connsiteX3" fmla="*/ 0 w 10090445"/>
              <a:gd name="connsiteY3" fmla="*/ 678111 h 678111"/>
              <a:gd name="connsiteX4" fmla="*/ 0 w 10090445"/>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0 h 678111"/>
              <a:gd name="connsiteX1" fmla="*/ 9973096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101824"/>
              <a:gd name="connsiteY0" fmla="*/ 0 h 678111"/>
              <a:gd name="connsiteX1" fmla="*/ 10002729 w 10101824"/>
              <a:gd name="connsiteY1" fmla="*/ 6350 h 678111"/>
              <a:gd name="connsiteX2" fmla="*/ 10087396 w 10101824"/>
              <a:gd name="connsiteY2" fmla="*/ 678111 h 678111"/>
              <a:gd name="connsiteX3" fmla="*/ 0 w 10101824"/>
              <a:gd name="connsiteY3" fmla="*/ 678111 h 678111"/>
              <a:gd name="connsiteX4" fmla="*/ 0 w 10101824"/>
              <a:gd name="connsiteY4" fmla="*/ 0 h 678111"/>
              <a:gd name="connsiteX0" fmla="*/ 0 w 10087396"/>
              <a:gd name="connsiteY0" fmla="*/ 0 h 678111"/>
              <a:gd name="connsiteX1" fmla="*/ 10002729 w 10087396"/>
              <a:gd name="connsiteY1" fmla="*/ 6350 h 678111"/>
              <a:gd name="connsiteX2" fmla="*/ 10087396 w 10087396"/>
              <a:gd name="connsiteY2" fmla="*/ 678111 h 678111"/>
              <a:gd name="connsiteX3" fmla="*/ 0 w 10087396"/>
              <a:gd name="connsiteY3" fmla="*/ 678111 h 678111"/>
              <a:gd name="connsiteX4" fmla="*/ 0 w 10087396"/>
              <a:gd name="connsiteY4" fmla="*/ 0 h 678111"/>
              <a:gd name="connsiteX0" fmla="*/ 0 w 10093534"/>
              <a:gd name="connsiteY0" fmla="*/ 0 h 678111"/>
              <a:gd name="connsiteX1" fmla="*/ 10015429 w 10093534"/>
              <a:gd name="connsiteY1" fmla="*/ 4233 h 678111"/>
              <a:gd name="connsiteX2" fmla="*/ 10087396 w 10093534"/>
              <a:gd name="connsiteY2" fmla="*/ 678111 h 678111"/>
              <a:gd name="connsiteX3" fmla="*/ 0 w 10093534"/>
              <a:gd name="connsiteY3" fmla="*/ 678111 h 678111"/>
              <a:gd name="connsiteX4" fmla="*/ 0 w 10093534"/>
              <a:gd name="connsiteY4" fmla="*/ 0 h 678111"/>
              <a:gd name="connsiteX0" fmla="*/ 0 w 10087396"/>
              <a:gd name="connsiteY0" fmla="*/ 0 h 678111"/>
              <a:gd name="connsiteX1" fmla="*/ 10002729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100059"/>
              <a:gd name="connsiteY0" fmla="*/ 0 h 678111"/>
              <a:gd name="connsiteX1" fmla="*/ 10026012 w 10100059"/>
              <a:gd name="connsiteY1" fmla="*/ 4233 h 678111"/>
              <a:gd name="connsiteX2" fmla="*/ 10087396 w 10100059"/>
              <a:gd name="connsiteY2" fmla="*/ 678111 h 678111"/>
              <a:gd name="connsiteX3" fmla="*/ 0 w 10100059"/>
              <a:gd name="connsiteY3" fmla="*/ 678111 h 678111"/>
              <a:gd name="connsiteX4" fmla="*/ 0 w 10100059"/>
              <a:gd name="connsiteY4" fmla="*/ 0 h 678111"/>
              <a:gd name="connsiteX0" fmla="*/ 0 w 10087396"/>
              <a:gd name="connsiteY0" fmla="*/ 0 h 678111"/>
              <a:gd name="connsiteX1" fmla="*/ 10026012 w 10087396"/>
              <a:gd name="connsiteY1" fmla="*/ 4233 h 678111"/>
              <a:gd name="connsiteX2" fmla="*/ 10087396 w 10087396"/>
              <a:gd name="connsiteY2" fmla="*/ 678111 h 678111"/>
              <a:gd name="connsiteX3" fmla="*/ 0 w 10087396"/>
              <a:gd name="connsiteY3" fmla="*/ 678111 h 678111"/>
              <a:gd name="connsiteX4" fmla="*/ 0 w 10087396"/>
              <a:gd name="connsiteY4" fmla="*/ 0 h 678111"/>
              <a:gd name="connsiteX0" fmla="*/ 0 w 10087396"/>
              <a:gd name="connsiteY0" fmla="*/ 1 h 678112"/>
              <a:gd name="connsiteX1" fmla="*/ 10038712 w 10087396"/>
              <a:gd name="connsiteY1" fmla="*/ 0 h 678112"/>
              <a:gd name="connsiteX2" fmla="*/ 10087396 w 10087396"/>
              <a:gd name="connsiteY2" fmla="*/ 678112 h 678112"/>
              <a:gd name="connsiteX3" fmla="*/ 0 w 10087396"/>
              <a:gd name="connsiteY3" fmla="*/ 678112 h 678112"/>
              <a:gd name="connsiteX4" fmla="*/ 0 w 10087396"/>
              <a:gd name="connsiteY4" fmla="*/ 1 h 678112"/>
              <a:gd name="connsiteX0" fmla="*/ 0 w 10094567"/>
              <a:gd name="connsiteY0" fmla="*/ 1 h 678112"/>
              <a:gd name="connsiteX1" fmla="*/ 10038712 w 10094567"/>
              <a:gd name="connsiteY1" fmla="*/ 0 h 678112"/>
              <a:gd name="connsiteX2" fmla="*/ 10087396 w 10094567"/>
              <a:gd name="connsiteY2" fmla="*/ 678112 h 678112"/>
              <a:gd name="connsiteX3" fmla="*/ 0 w 10094567"/>
              <a:gd name="connsiteY3" fmla="*/ 678112 h 678112"/>
              <a:gd name="connsiteX4" fmla="*/ 0 w 10094567"/>
              <a:gd name="connsiteY4" fmla="*/ 1 h 6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567" h="678112">
                <a:moveTo>
                  <a:pt x="0" y="1"/>
                </a:moveTo>
                <a:lnTo>
                  <a:pt x="10038712" y="0"/>
                </a:lnTo>
                <a:cubicBezTo>
                  <a:pt x="10150896" y="139252"/>
                  <a:pt x="10053529" y="452075"/>
                  <a:pt x="10087396" y="678112"/>
                </a:cubicBezTo>
                <a:lnTo>
                  <a:pt x="0" y="678112"/>
                </a:lnTo>
                <a:lnTo>
                  <a:pt x="0" y="1"/>
                </a:lnTo>
                <a:close/>
              </a:path>
            </a:pathLst>
          </a:custGeom>
          <a:no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lvl="0">
              <a:defRPr/>
            </a:pPr>
            <a:r>
              <a:rPr lang="en-GB" sz="1400" noProof="0" dirty="0">
                <a:solidFill>
                  <a:srgbClr val="000000"/>
                </a:solidFill>
              </a:rPr>
              <a:t>Identification of eligibility criteria</a:t>
            </a:r>
          </a:p>
        </p:txBody>
      </p:sp>
      <p:sp>
        <p:nvSpPr>
          <p:cNvPr id="50" name="Rectangle 49">
            <a:extLst>
              <a:ext uri="{FF2B5EF4-FFF2-40B4-BE49-F238E27FC236}">
                <a16:creationId xmlns:a16="http://schemas.microsoft.com/office/drawing/2014/main" id="{42E33577-24F4-8482-BF54-40E41336D9C7}"/>
              </a:ext>
            </a:extLst>
          </p:cNvPr>
          <p:cNvSpPr/>
          <p:nvPr/>
        </p:nvSpPr>
        <p:spPr>
          <a:xfrm>
            <a:off x="479430" y="536475"/>
            <a:ext cx="676656" cy="287585"/>
          </a:xfrm>
          <a:prstGeom prst="rect">
            <a:avLst/>
          </a:prstGeom>
          <a:solidFill>
            <a:schemeClr val="accent1">
              <a:lumMod val="20000"/>
              <a:lumOff val="80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dirty="0">
                <a:solidFill>
                  <a:sysClr val="windowText" lastClr="000000"/>
                </a:solidFill>
              </a:rPr>
              <a:t>4</a:t>
            </a:r>
          </a:p>
        </p:txBody>
      </p:sp>
      <p:sp>
        <p:nvSpPr>
          <p:cNvPr id="7" name="Rectangle 6">
            <a:extLst>
              <a:ext uri="{FF2B5EF4-FFF2-40B4-BE49-F238E27FC236}">
                <a16:creationId xmlns:a16="http://schemas.microsoft.com/office/drawing/2014/main" id="{F10EF608-5CDB-063C-0C41-BEE789FAA4E7}"/>
              </a:ext>
            </a:extLst>
          </p:cNvPr>
          <p:cNvSpPr/>
          <p:nvPr/>
        </p:nvSpPr>
        <p:spPr>
          <a:xfrm>
            <a:off x="8530416" y="6548720"/>
            <a:ext cx="2832847" cy="20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Open Sans"/>
                <a:ea typeface="+mn-ea"/>
                <a:cs typeface="+mn-cs"/>
              </a:rPr>
              <a:t>DRAFT – NOT FOR CIRCULATION</a:t>
            </a:r>
          </a:p>
        </p:txBody>
      </p:sp>
      <p:sp>
        <p:nvSpPr>
          <p:cNvPr id="9" name="Rectangle 8">
            <a:extLst>
              <a:ext uri="{FF2B5EF4-FFF2-40B4-BE49-F238E27FC236}">
                <a16:creationId xmlns:a16="http://schemas.microsoft.com/office/drawing/2014/main" id="{359BF014-3F38-BCEC-754D-74D04CDF1A4A}"/>
              </a:ext>
            </a:extLst>
          </p:cNvPr>
          <p:cNvSpPr/>
          <p:nvPr/>
        </p:nvSpPr>
        <p:spPr>
          <a:xfrm>
            <a:off x="479430" y="1046603"/>
            <a:ext cx="10638232" cy="55065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noProof="0" dirty="0">
                <a:solidFill>
                  <a:srgbClr val="000608"/>
                </a:solidFill>
              </a:rPr>
              <a:t>[Add questions on previous eligibility criteria and how they were determined]</a:t>
            </a:r>
          </a:p>
          <a:p>
            <a:pPr marL="285750" indent="-285750">
              <a:spcAft>
                <a:spcPts val="600"/>
              </a:spcAft>
              <a:buFont typeface="Arial" panose="020B0604020202020204" pitchFamily="34" charset="0"/>
              <a:buChar char="•"/>
            </a:pPr>
            <a:r>
              <a:rPr lang="en-GB" noProof="0" dirty="0">
                <a:solidFill>
                  <a:srgbClr val="000608"/>
                </a:solidFill>
              </a:rPr>
              <a:t>[Add questions on their relevance in the context (e.g., what does the CFM and appeal say)]</a:t>
            </a:r>
          </a:p>
          <a:p>
            <a:pPr marL="285750" indent="-285750">
              <a:spcAft>
                <a:spcPts val="600"/>
              </a:spcAft>
              <a:buFont typeface="Arial" panose="020B0604020202020204" pitchFamily="34" charset="0"/>
              <a:buChar char="•"/>
            </a:pPr>
            <a:r>
              <a:rPr lang="en-GB" noProof="0" dirty="0">
                <a:solidFill>
                  <a:srgbClr val="000608"/>
                </a:solidFill>
              </a:rPr>
              <a:t>[Add questions on how eligibility criteria at a geographic and/or household level could foster integrated programming]</a:t>
            </a:r>
          </a:p>
          <a:p>
            <a:pPr marL="285750" indent="-285750">
              <a:spcAft>
                <a:spcPts val="600"/>
              </a:spcAft>
              <a:buFont typeface="Arial" panose="020B0604020202020204" pitchFamily="34" charset="0"/>
              <a:buChar char="•"/>
            </a:pPr>
            <a:r>
              <a:rPr lang="en-GB" noProof="0" dirty="0">
                <a:solidFill>
                  <a:srgbClr val="000608"/>
                </a:solidFill>
              </a:rPr>
              <a:t>[Add questions on how the process to identify eligibility criteria could limit risks of undue influence]</a:t>
            </a:r>
          </a:p>
        </p:txBody>
      </p:sp>
    </p:spTree>
    <p:extLst>
      <p:ext uri="{BB962C8B-B14F-4D97-AF65-F5344CB8AC3E}">
        <p14:creationId xmlns:p14="http://schemas.microsoft.com/office/powerpoint/2010/main" val="1054223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PP Slides">
  <a:themeElements>
    <a:clrScheme name="WFP Colours">
      <a:dk1>
        <a:sysClr val="windowText" lastClr="000000"/>
      </a:dk1>
      <a:lt1>
        <a:sysClr val="window" lastClr="FFFFFF"/>
      </a:lt1>
      <a:dk2>
        <a:srgbClr val="44546A"/>
      </a:dk2>
      <a:lt2>
        <a:srgbClr val="E7E6E6"/>
      </a:lt2>
      <a:accent1>
        <a:srgbClr val="007DBC"/>
      </a:accent1>
      <a:accent2>
        <a:srgbClr val="2AB3C6"/>
      </a:accent2>
      <a:accent3>
        <a:srgbClr val="1A4262"/>
      </a:accent3>
      <a:accent4>
        <a:srgbClr val="2F8867"/>
      </a:accent4>
      <a:accent5>
        <a:srgbClr val="3DB384"/>
      </a:accent5>
      <a:accent6>
        <a:srgbClr val="922955"/>
      </a:accent6>
      <a:hlink>
        <a:srgbClr val="E53C49"/>
      </a:hlink>
      <a:folHlink>
        <a:srgbClr val="EB7740"/>
      </a:folHlink>
    </a:clrScheme>
    <a:fontScheme name="WFP Font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Tema di Office">
  <a:themeElements>
    <a:clrScheme name="WFP NEW COLOUR PALETTE">
      <a:dk1>
        <a:srgbClr val="0077AF"/>
      </a:dk1>
      <a:lt1>
        <a:srgbClr val="1E2E53"/>
      </a:lt1>
      <a:dk2>
        <a:srgbClr val="00A3C5"/>
      </a:dk2>
      <a:lt2>
        <a:srgbClr val="456E3B"/>
      </a:lt2>
      <a:accent1>
        <a:srgbClr val="8DC250"/>
      </a:accent1>
      <a:accent2>
        <a:srgbClr val="F2B029"/>
      </a:accent2>
      <a:accent3>
        <a:srgbClr val="C69831"/>
      </a:accent3>
      <a:accent4>
        <a:srgbClr val="E2662C"/>
      </a:accent4>
      <a:accent5>
        <a:srgbClr val="AE2434"/>
      </a:accent5>
      <a:accent6>
        <a:srgbClr val="7A1D33"/>
      </a:accent6>
      <a:hlink>
        <a:srgbClr val="CE1F75"/>
      </a:hlink>
      <a:folHlink>
        <a:srgbClr val="1A1918"/>
      </a:folHlink>
    </a:clrScheme>
    <a:fontScheme name="WFP Font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P_PPT_TEMPLATE_EN_AN" id="{D95E6384-77FF-4F40-BB7D-59808860374A}" vid="{29B481C9-9577-864D-8E78-AB99D91429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9" ma:contentTypeDescription="Create a new document." ma:contentTypeScope="" ma:versionID="b2bd9b9168b72d7587b1dfbd020f591e">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86c0d58b08990fe17b6559fb7515498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description="Describe what this folder should contain"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Notes xmlns="49256dcf-74b5-4e0f-b2ab-e17546be8a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1021A-17CA-4FF5-9DBF-9A6F2E63B9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A712E4-3D08-403C-A0EE-7AC01F153CE5}">
  <ds:schemaRefs>
    <ds:schemaRef ds:uri="http://purl.org/dc/elements/1.1/"/>
    <ds:schemaRef ds:uri="http://schemas.microsoft.com/office/infopath/2007/PartnerControls"/>
    <ds:schemaRef ds:uri="http://www.w3.org/XML/1998/namespace"/>
    <ds:schemaRef ds:uri="http://purl.org/dc/dcmitype/"/>
    <ds:schemaRef ds:uri="http://schemas.microsoft.com/office/2006/documentManagement/types"/>
    <ds:schemaRef ds:uri="http://purl.org/dc/terms/"/>
    <ds:schemaRef ds:uri="49256dcf-74b5-4e0f-b2ab-e17546be8a80"/>
    <ds:schemaRef ds:uri="http://schemas.openxmlformats.org/package/2006/metadata/core-properties"/>
    <ds:schemaRef ds:uri="3940b711-dc1d-4235-b0a5-48d487f0d3b9"/>
    <ds:schemaRef ds:uri="http://schemas.microsoft.com/office/2006/metadata/properties"/>
  </ds:schemaRefs>
</ds:datastoreItem>
</file>

<file path=customXml/itemProps3.xml><?xml version="1.0" encoding="utf-8"?>
<ds:datastoreItem xmlns:ds="http://schemas.openxmlformats.org/officeDocument/2006/customXml" ds:itemID="{34FD2CF1-84BC-42B5-B85C-38C2652F8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16250</TotalTime>
  <Words>1487</Words>
  <Application>Microsoft Office PowerPoint</Application>
  <PresentationFormat>Widescreen</PresentationFormat>
  <Paragraphs>199</Paragraphs>
  <Slides>23</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Aptos</vt:lpstr>
      <vt:lpstr>Arial</vt:lpstr>
      <vt:lpstr>Calibri</vt:lpstr>
      <vt:lpstr>Open Sans</vt:lpstr>
      <vt:lpstr>Open Sans ExtraBold</vt:lpstr>
      <vt:lpstr>Open Sans Light</vt:lpstr>
      <vt:lpstr>APP Slides</vt:lpstr>
      <vt:lpstr>Tema di Office</vt:lpstr>
      <vt:lpstr>Targeting Strategy Interviews Template interview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Eve Chalifour</dc:creator>
  <cp:lastModifiedBy>Eve Chalifour</cp:lastModifiedBy>
  <cp:revision>7</cp:revision>
  <dcterms:created xsi:type="dcterms:W3CDTF">2025-07-25T07:31:18Z</dcterms:created>
  <dcterms:modified xsi:type="dcterms:W3CDTF">2026-04-09T12:12:47Z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3a108f-898d-4589-9ebc-7ee3b46df9b8_Enabled">
    <vt:lpwstr>true</vt:lpwstr>
  </property>
  <property fmtid="{D5CDD505-2E9C-101B-9397-08002B2CF9AE}" pid="3" name="MSIP_Label_2a3a108f-898d-4589-9ebc-7ee3b46df9b8_SetDate">
    <vt:lpwstr>2025-07-25T07:31:21Z</vt:lpwstr>
  </property>
  <property fmtid="{D5CDD505-2E9C-101B-9397-08002B2CF9AE}" pid="4" name="MSIP_Label_2a3a108f-898d-4589-9ebc-7ee3b46df9b8_Method">
    <vt:lpwstr>Standard</vt:lpwstr>
  </property>
  <property fmtid="{D5CDD505-2E9C-101B-9397-08002B2CF9AE}" pid="5" name="MSIP_Label_2a3a108f-898d-4589-9ebc-7ee3b46df9b8_Name">
    <vt:lpwstr>Official use only</vt:lpwstr>
  </property>
  <property fmtid="{D5CDD505-2E9C-101B-9397-08002B2CF9AE}" pid="6" name="MSIP_Label_2a3a108f-898d-4589-9ebc-7ee3b46df9b8_SiteId">
    <vt:lpwstr>462ad9ae-d7d9-4206-b874-71b1e079776f</vt:lpwstr>
  </property>
  <property fmtid="{D5CDD505-2E9C-101B-9397-08002B2CF9AE}" pid="7" name="MSIP_Label_2a3a108f-898d-4589-9ebc-7ee3b46df9b8_ActionId">
    <vt:lpwstr>03cda0c4-5f33-4dbc-880f-dd8c22d8c441</vt:lpwstr>
  </property>
  <property fmtid="{D5CDD505-2E9C-101B-9397-08002B2CF9AE}" pid="8" name="MSIP_Label_2a3a108f-898d-4589-9ebc-7ee3b46df9b8_ContentBits">
    <vt:lpwstr>0</vt:lpwstr>
  </property>
  <property fmtid="{D5CDD505-2E9C-101B-9397-08002B2CF9AE}" pid="9" name="MSIP_Label_2a3a108f-898d-4589-9ebc-7ee3b46df9b8_Tag">
    <vt:lpwstr>10, 3, 0, 1</vt:lpwstr>
  </property>
  <property fmtid="{D5CDD505-2E9C-101B-9397-08002B2CF9AE}" pid="10" name="MediaServiceImageTags">
    <vt:lpwstr/>
  </property>
  <property fmtid="{D5CDD505-2E9C-101B-9397-08002B2CF9AE}" pid="11" name="ContentTypeId">
    <vt:lpwstr>0x01010007EC5AEA005F3944B5281CE0F7F3B6DF</vt:lpwstr>
  </property>
</Properties>
</file>